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67"/>
                </a:lnTo>
              </a:path>
              <a:path w="226059" h="225425">
                <a:moveTo>
                  <a:pt x="225240" y="0"/>
                </a:moveTo>
                <a:lnTo>
                  <a:pt x="0" y="225367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929229" y="678967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20">
                <a:moveTo>
                  <a:pt x="319786" y="1435"/>
                </a:moveTo>
                <a:lnTo>
                  <a:pt x="0" y="0"/>
                </a:lnTo>
                <a:lnTo>
                  <a:pt x="0" y="18707"/>
                </a:lnTo>
                <a:lnTo>
                  <a:pt x="319659" y="20154"/>
                </a:lnTo>
                <a:lnTo>
                  <a:pt x="319786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30615" y="1786236"/>
            <a:ext cx="5177790" cy="1448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1490" y="3163594"/>
            <a:ext cx="8118475" cy="2871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mailto:seuemail@freepik.com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59559" y="141119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355052" y="2546953"/>
            <a:ext cx="5765800" cy="2839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  <a:tabLst>
                <a:tab pos="3227705" algn="l"/>
                <a:tab pos="4365625" algn="l"/>
                <a:tab pos="5302885" algn="l"/>
              </a:tabLst>
            </a:pPr>
            <a:r>
              <a:rPr dirty="0" sz="6150" spc="-95">
                <a:solidFill>
                  <a:srgbClr val="FFFFFF"/>
                </a:solidFill>
                <a:latin typeface="Lucida Sans Unicode"/>
                <a:cs typeface="Lucida Sans Unicode"/>
              </a:rPr>
              <a:t>Стратегии	</a:t>
            </a:r>
            <a:r>
              <a:rPr dirty="0" sz="6150" spc="100">
                <a:solidFill>
                  <a:srgbClr val="FFFFFF"/>
                </a:solidFill>
                <a:latin typeface="Lucida Sans Unicode"/>
                <a:cs typeface="Lucida Sans Unicode"/>
              </a:rPr>
              <a:t>и </a:t>
            </a:r>
            <a:r>
              <a:rPr dirty="0" sz="615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50" spc="9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6150" spc="6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6150" spc="9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6150" spc="-229">
                <a:solidFill>
                  <a:srgbClr val="FFFFFF"/>
                </a:solidFill>
                <a:latin typeface="Lucida Sans Unicode"/>
                <a:cs typeface="Lucida Sans Unicode"/>
              </a:rPr>
              <a:t>ц</a:t>
            </a:r>
            <a:r>
              <a:rPr dirty="0" sz="6150" spc="9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6150" spc="5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6150" spc="-12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6150" spc="9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6150" spc="31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6150" spc="335">
                <a:solidFill>
                  <a:srgbClr val="FFFFFF"/>
                </a:solidFill>
                <a:latin typeface="Lucida Sans Unicode"/>
                <a:cs typeface="Lucida Sans Unicode"/>
              </a:rPr>
              <a:t>ы</a:t>
            </a:r>
            <a:r>
              <a:rPr dirty="0" sz="61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150" spc="229">
                <a:solidFill>
                  <a:srgbClr val="FFFFFF"/>
                </a:solidFill>
                <a:latin typeface="Lucida Sans Unicode"/>
                <a:cs typeface="Lucida Sans Unicode"/>
              </a:rPr>
              <a:t>в  </a:t>
            </a:r>
            <a:r>
              <a:rPr dirty="0" sz="6150" spc="75">
                <a:solidFill>
                  <a:srgbClr val="FFFFFF"/>
                </a:solidFill>
                <a:latin typeface="Lucida Sans Unicode"/>
                <a:cs typeface="Lucida Sans Unicode"/>
              </a:rPr>
              <a:t>борьбе	</a:t>
            </a:r>
            <a:r>
              <a:rPr dirty="0" sz="6150" spc="-20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68" y="5356828"/>
            <a:ext cx="5955030" cy="189674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7350"/>
              </a:lnSpc>
              <a:spcBef>
                <a:spcPts val="229"/>
              </a:spcBef>
            </a:pPr>
            <a:r>
              <a:rPr dirty="0" sz="6150" spc="25">
                <a:solidFill>
                  <a:srgbClr val="FFFFFF"/>
                </a:solidFill>
                <a:latin typeface="Lucida Sans Unicode"/>
                <a:cs typeface="Lucida Sans Unicode"/>
              </a:rPr>
              <a:t>климатической </a:t>
            </a:r>
            <a:r>
              <a:rPr dirty="0" sz="6150" spc="-19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50" spc="-95">
                <a:solidFill>
                  <a:srgbClr val="FFFFFF"/>
                </a:solidFill>
                <a:latin typeface="Lucida Sans Unicode"/>
                <a:cs typeface="Lucida Sans Unicode"/>
              </a:rPr>
              <a:t>катастрофой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600" spc="-425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59559" y="648715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47"/>
                  </a:moveTo>
                  <a:lnTo>
                    <a:pt x="127" y="0"/>
                  </a:lnTo>
                  <a:lnTo>
                    <a:pt x="0" y="18732"/>
                  </a:lnTo>
                  <a:lnTo>
                    <a:pt x="319659" y="20167"/>
                  </a:lnTo>
                  <a:lnTo>
                    <a:pt x="319786" y="1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125">
                <a:latin typeface="Consolas"/>
                <a:cs typeface="Consolas"/>
              </a:rPr>
              <a:t>Thanks!</a:t>
            </a:r>
            <a:endParaRPr sz="120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3350" spc="-20">
                <a:solidFill>
                  <a:srgbClr val="FFFFFF"/>
                </a:solidFill>
                <a:latin typeface="Consolas"/>
                <a:cs typeface="Consolas"/>
              </a:rPr>
              <a:t>Você</a:t>
            </a:r>
            <a:r>
              <a:rPr dirty="0" sz="335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 spc="-20">
                <a:solidFill>
                  <a:srgbClr val="FFFFFF"/>
                </a:solidFill>
                <a:latin typeface="Consolas"/>
                <a:cs typeface="Consolas"/>
              </a:rPr>
              <a:t>tem</a:t>
            </a:r>
            <a:r>
              <a:rPr dirty="0" sz="335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 spc="-20">
                <a:solidFill>
                  <a:srgbClr val="FFFFFF"/>
                </a:solidFill>
                <a:latin typeface="Consolas"/>
                <a:cs typeface="Consolas"/>
              </a:rPr>
              <a:t>alguma</a:t>
            </a:r>
            <a:r>
              <a:rPr dirty="0" sz="335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 spc="-20">
                <a:solidFill>
                  <a:srgbClr val="FFFFFF"/>
                </a:solidFill>
                <a:latin typeface="Consolas"/>
                <a:cs typeface="Consolas"/>
              </a:rPr>
              <a:t>pergunta?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dirty="0" sz="2750" spc="-15">
                <a:solidFill>
                  <a:srgbClr val="FFFFFF"/>
                </a:solidFill>
                <a:latin typeface="Consolas"/>
                <a:cs typeface="Consolas"/>
                <a:hlinkClick r:id="rId3"/>
              </a:rPr>
              <a:t>seuemail@freepik.com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2740"/>
              </a:lnSpc>
            </a:pPr>
            <a:r>
              <a:rPr dirty="0" sz="2750" spc="-15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dirty="0" sz="275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5">
                <a:solidFill>
                  <a:srgbClr val="FFFFFF"/>
                </a:solidFill>
                <a:latin typeface="Consolas"/>
                <a:cs typeface="Consolas"/>
              </a:rPr>
              <a:t>620</a:t>
            </a:r>
            <a:r>
              <a:rPr dirty="0" sz="275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5">
                <a:solidFill>
                  <a:srgbClr val="FFFFFF"/>
                </a:solidFill>
                <a:latin typeface="Consolas"/>
                <a:cs typeface="Consolas"/>
              </a:rPr>
              <a:t>421</a:t>
            </a:r>
            <a:r>
              <a:rPr dirty="0" sz="275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5">
                <a:solidFill>
                  <a:srgbClr val="FFFFFF"/>
                </a:solidFill>
                <a:latin typeface="Consolas"/>
                <a:cs typeface="Consolas"/>
              </a:rPr>
              <a:t>838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00"/>
              </a:lnSpc>
            </a:pPr>
            <a:r>
              <a:rPr dirty="0" sz="2750" spc="-15">
                <a:solidFill>
                  <a:srgbClr val="FFFFFF"/>
                </a:solidFill>
                <a:latin typeface="Consolas"/>
                <a:cs typeface="Consolas"/>
              </a:rPr>
              <a:t>seusite.com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4"/>
                  </a:moveTo>
                  <a:lnTo>
                    <a:pt x="386600" y="318934"/>
                  </a:lnTo>
                  <a:lnTo>
                    <a:pt x="381571" y="323252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8"/>
                  </a:lnTo>
                  <a:lnTo>
                    <a:pt x="298056" y="413968"/>
                  </a:lnTo>
                  <a:lnTo>
                    <a:pt x="293014" y="417562"/>
                  </a:lnTo>
                  <a:lnTo>
                    <a:pt x="293014" y="629233"/>
                  </a:lnTo>
                  <a:lnTo>
                    <a:pt x="297332" y="632827"/>
                  </a:lnTo>
                  <a:lnTo>
                    <a:pt x="302374" y="633551"/>
                  </a:lnTo>
                  <a:lnTo>
                    <a:pt x="316776" y="633551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6" y="428370"/>
                  </a:lnTo>
                  <a:lnTo>
                    <a:pt x="460756" y="323976"/>
                  </a:lnTo>
                  <a:lnTo>
                    <a:pt x="455714" y="318934"/>
                  </a:lnTo>
                  <a:close/>
                </a:path>
                <a:path w="628650" h="633729">
                  <a:moveTo>
                    <a:pt x="316780" y="0"/>
                  </a:moveTo>
                  <a:lnTo>
                    <a:pt x="266809" y="3845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6"/>
                  </a:lnTo>
                  <a:lnTo>
                    <a:pt x="92875" y="92150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2"/>
                  </a:lnTo>
                  <a:lnTo>
                    <a:pt x="0" y="316775"/>
                  </a:lnTo>
                  <a:lnTo>
                    <a:pt x="3747" y="365395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6"/>
                  </a:lnTo>
                  <a:lnTo>
                    <a:pt x="162793" y="594204"/>
                  </a:lnTo>
                  <a:lnTo>
                    <a:pt x="205905" y="614120"/>
                  </a:lnTo>
                  <a:lnTo>
                    <a:pt x="207340" y="614832"/>
                  </a:lnTo>
                  <a:lnTo>
                    <a:pt x="213106" y="614832"/>
                  </a:lnTo>
                  <a:lnTo>
                    <a:pt x="215976" y="613396"/>
                  </a:lnTo>
                  <a:lnTo>
                    <a:pt x="218135" y="611237"/>
                  </a:lnTo>
                  <a:lnTo>
                    <a:pt x="218859" y="609078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0"/>
                  </a:lnTo>
                  <a:lnTo>
                    <a:pt x="83098" y="498919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1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1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0"/>
                  </a:lnTo>
                  <a:lnTo>
                    <a:pt x="316776" y="18706"/>
                  </a:lnTo>
                  <a:lnTo>
                    <a:pt x="422738" y="18706"/>
                  </a:lnTo>
                  <a:lnTo>
                    <a:pt x="414244" y="15224"/>
                  </a:lnTo>
                  <a:lnTo>
                    <a:pt x="366320" y="3845"/>
                  </a:lnTo>
                  <a:lnTo>
                    <a:pt x="316780" y="0"/>
                  </a:lnTo>
                  <a:close/>
                </a:path>
                <a:path w="628650" h="633729">
                  <a:moveTo>
                    <a:pt x="422738" y="18706"/>
                  </a:moveTo>
                  <a:lnTo>
                    <a:pt x="316776" y="18706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2"/>
                  </a:lnTo>
                  <a:lnTo>
                    <a:pt x="613325" y="316775"/>
                  </a:lnTo>
                  <a:lnTo>
                    <a:pt x="609492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29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2"/>
                  </a:lnTo>
                  <a:lnTo>
                    <a:pt x="628649" y="265524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0"/>
                  </a:lnTo>
                  <a:lnTo>
                    <a:pt x="502177" y="59616"/>
                  </a:lnTo>
                  <a:lnTo>
                    <a:pt x="459783" y="33894"/>
                  </a:lnTo>
                  <a:lnTo>
                    <a:pt x="422738" y="18706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2"/>
                  </a:lnTo>
                  <a:lnTo>
                    <a:pt x="198704" y="316775"/>
                  </a:lnTo>
                  <a:lnTo>
                    <a:pt x="110871" y="316775"/>
                  </a:lnTo>
                  <a:lnTo>
                    <a:pt x="105117" y="321093"/>
                  </a:lnTo>
                  <a:lnTo>
                    <a:pt x="105117" y="426922"/>
                  </a:lnTo>
                  <a:lnTo>
                    <a:pt x="110147" y="431964"/>
                  </a:lnTo>
                  <a:lnTo>
                    <a:pt x="198704" y="431964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6"/>
                  </a:lnTo>
                  <a:lnTo>
                    <a:pt x="215265" y="413968"/>
                  </a:lnTo>
                  <a:lnTo>
                    <a:pt x="125272" y="413968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1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6"/>
                  </a:lnTo>
                  <a:lnTo>
                    <a:pt x="308129" y="176351"/>
                  </a:lnTo>
                  <a:lnTo>
                    <a:pt x="350095" y="159395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1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6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4"/>
                  </a:lnTo>
                  <a:lnTo>
                    <a:pt x="313169" y="318934"/>
                  </a:lnTo>
                  <a:lnTo>
                    <a:pt x="313169" y="316051"/>
                  </a:lnTo>
                  <a:lnTo>
                    <a:pt x="320740" y="282744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238960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86" y="202285"/>
                  </a:moveTo>
                  <a:lnTo>
                    <a:pt x="505320" y="170218"/>
                  </a:lnTo>
                  <a:lnTo>
                    <a:pt x="491731" y="150152"/>
                  </a:lnTo>
                  <a:lnTo>
                    <a:pt x="491731" y="202285"/>
                  </a:lnTo>
                  <a:lnTo>
                    <a:pt x="491731" y="430504"/>
                  </a:lnTo>
                  <a:lnTo>
                    <a:pt x="486803" y="454875"/>
                  </a:lnTo>
                  <a:lnTo>
                    <a:pt x="473367" y="474776"/>
                  </a:lnTo>
                  <a:lnTo>
                    <a:pt x="453453" y="488213"/>
                  </a:lnTo>
                  <a:lnTo>
                    <a:pt x="429094" y="493128"/>
                  </a:lnTo>
                  <a:lnTo>
                    <a:pt x="200875" y="493128"/>
                  </a:lnTo>
                  <a:lnTo>
                    <a:pt x="176491" y="488213"/>
                  </a:lnTo>
                  <a:lnTo>
                    <a:pt x="156578" y="474776"/>
                  </a:lnTo>
                  <a:lnTo>
                    <a:pt x="143154" y="454875"/>
                  </a:lnTo>
                  <a:lnTo>
                    <a:pt x="138226" y="430504"/>
                  </a:lnTo>
                  <a:lnTo>
                    <a:pt x="138226" y="202285"/>
                  </a:lnTo>
                  <a:lnTo>
                    <a:pt x="143154" y="177927"/>
                  </a:lnTo>
                  <a:lnTo>
                    <a:pt x="156578" y="158013"/>
                  </a:lnTo>
                  <a:lnTo>
                    <a:pt x="176491" y="144576"/>
                  </a:lnTo>
                  <a:lnTo>
                    <a:pt x="200875" y="139649"/>
                  </a:lnTo>
                  <a:lnTo>
                    <a:pt x="429094" y="139649"/>
                  </a:lnTo>
                  <a:lnTo>
                    <a:pt x="453453" y="144576"/>
                  </a:lnTo>
                  <a:lnTo>
                    <a:pt x="473367" y="158013"/>
                  </a:lnTo>
                  <a:lnTo>
                    <a:pt x="486803" y="177927"/>
                  </a:lnTo>
                  <a:lnTo>
                    <a:pt x="491731" y="202285"/>
                  </a:lnTo>
                  <a:lnTo>
                    <a:pt x="491731" y="150152"/>
                  </a:lnTo>
                  <a:lnTo>
                    <a:pt x="487489" y="143878"/>
                  </a:lnTo>
                  <a:lnTo>
                    <a:pt x="481241" y="139649"/>
                  </a:lnTo>
                  <a:lnTo>
                    <a:pt x="461162" y="126060"/>
                  </a:lnTo>
                  <a:lnTo>
                    <a:pt x="429094" y="119494"/>
                  </a:lnTo>
                  <a:lnTo>
                    <a:pt x="200875" y="119494"/>
                  </a:lnTo>
                  <a:lnTo>
                    <a:pt x="168795" y="126060"/>
                  </a:lnTo>
                  <a:lnTo>
                    <a:pt x="142455" y="143878"/>
                  </a:lnTo>
                  <a:lnTo>
                    <a:pt x="124625" y="170218"/>
                  </a:lnTo>
                  <a:lnTo>
                    <a:pt x="118071" y="202285"/>
                  </a:lnTo>
                  <a:lnTo>
                    <a:pt x="118071" y="430504"/>
                  </a:lnTo>
                  <a:lnTo>
                    <a:pt x="124625" y="462584"/>
                  </a:lnTo>
                  <a:lnTo>
                    <a:pt x="142455" y="488911"/>
                  </a:lnTo>
                  <a:lnTo>
                    <a:pt x="168795" y="506742"/>
                  </a:lnTo>
                  <a:lnTo>
                    <a:pt x="200875" y="513295"/>
                  </a:lnTo>
                  <a:lnTo>
                    <a:pt x="429094" y="513295"/>
                  </a:lnTo>
                  <a:lnTo>
                    <a:pt x="461162" y="506742"/>
                  </a:lnTo>
                  <a:lnTo>
                    <a:pt x="481253" y="493128"/>
                  </a:lnTo>
                  <a:lnTo>
                    <a:pt x="487489" y="488911"/>
                  </a:lnTo>
                  <a:lnTo>
                    <a:pt x="505320" y="462584"/>
                  </a:lnTo>
                  <a:lnTo>
                    <a:pt x="511886" y="430504"/>
                  </a:lnTo>
                  <a:lnTo>
                    <a:pt x="511886" y="202285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40" y="266865"/>
                  </a:lnTo>
                  <a:lnTo>
                    <a:pt x="618070" y="218719"/>
                  </a:lnTo>
                  <a:lnTo>
                    <a:pt x="612686" y="205714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7868" y="608787"/>
                  </a:lnTo>
                  <a:lnTo>
                    <a:pt x="222173" y="597573"/>
                  </a:lnTo>
                  <a:lnTo>
                    <a:pt x="179590" y="579628"/>
                  </a:lnTo>
                  <a:lnTo>
                    <a:pt x="140728" y="555561"/>
                  </a:lnTo>
                  <a:lnTo>
                    <a:pt x="106184" y="525983"/>
                  </a:lnTo>
                  <a:lnTo>
                    <a:pt x="76568" y="491515"/>
                  </a:lnTo>
                  <a:lnTo>
                    <a:pt x="52476" y="452742"/>
                  </a:lnTo>
                  <a:lnTo>
                    <a:pt x="34531" y="410286"/>
                  </a:lnTo>
                  <a:lnTo>
                    <a:pt x="23304" y="364756"/>
                  </a:lnTo>
                  <a:lnTo>
                    <a:pt x="19443" y="316750"/>
                  </a:lnTo>
                  <a:lnTo>
                    <a:pt x="23304" y="268376"/>
                  </a:lnTo>
                  <a:lnTo>
                    <a:pt x="34531" y="222529"/>
                  </a:lnTo>
                  <a:lnTo>
                    <a:pt x="52476" y="179832"/>
                  </a:lnTo>
                  <a:lnTo>
                    <a:pt x="76568" y="140881"/>
                  </a:lnTo>
                  <a:lnTo>
                    <a:pt x="106184" y="106273"/>
                  </a:lnTo>
                  <a:lnTo>
                    <a:pt x="140728" y="76606"/>
                  </a:lnTo>
                  <a:lnTo>
                    <a:pt x="179590" y="52489"/>
                  </a:lnTo>
                  <a:lnTo>
                    <a:pt x="222173" y="34518"/>
                  </a:lnTo>
                  <a:lnTo>
                    <a:pt x="267868" y="23304"/>
                  </a:lnTo>
                  <a:lnTo>
                    <a:pt x="316064" y="19418"/>
                  </a:lnTo>
                  <a:lnTo>
                    <a:pt x="364070" y="23304"/>
                  </a:lnTo>
                  <a:lnTo>
                    <a:pt x="409663" y="34518"/>
                  </a:lnTo>
                  <a:lnTo>
                    <a:pt x="452196" y="52489"/>
                  </a:lnTo>
                  <a:lnTo>
                    <a:pt x="491070" y="76606"/>
                  </a:lnTo>
                  <a:lnTo>
                    <a:pt x="525653" y="106273"/>
                  </a:lnTo>
                  <a:lnTo>
                    <a:pt x="555332" y="140881"/>
                  </a:lnTo>
                  <a:lnTo>
                    <a:pt x="579501" y="179832"/>
                  </a:lnTo>
                  <a:lnTo>
                    <a:pt x="597522" y="222529"/>
                  </a:lnTo>
                  <a:lnTo>
                    <a:pt x="608787" y="268376"/>
                  </a:lnTo>
                  <a:lnTo>
                    <a:pt x="612686" y="316750"/>
                  </a:lnTo>
                  <a:lnTo>
                    <a:pt x="612686" y="205714"/>
                  </a:lnTo>
                  <a:lnTo>
                    <a:pt x="573290" y="130644"/>
                  </a:lnTo>
                  <a:lnTo>
                    <a:pt x="540689" y="92138"/>
                  </a:lnTo>
                  <a:lnTo>
                    <a:pt x="502539" y="59613"/>
                  </a:lnTo>
                  <a:lnTo>
                    <a:pt x="460311" y="33896"/>
                  </a:lnTo>
                  <a:lnTo>
                    <a:pt x="425018" y="19418"/>
                  </a:lnTo>
                  <a:lnTo>
                    <a:pt x="366661" y="3835"/>
                  </a:lnTo>
                  <a:lnTo>
                    <a:pt x="316776" y="0"/>
                  </a:lnTo>
                  <a:lnTo>
                    <a:pt x="266877" y="3835"/>
                  </a:lnTo>
                  <a:lnTo>
                    <a:pt x="218782" y="15227"/>
                  </a:lnTo>
                  <a:lnTo>
                    <a:pt x="173240" y="33896"/>
                  </a:lnTo>
                  <a:lnTo>
                    <a:pt x="131013" y="59613"/>
                  </a:lnTo>
                  <a:lnTo>
                    <a:pt x="92875" y="92138"/>
                  </a:lnTo>
                  <a:lnTo>
                    <a:pt x="60261" y="130644"/>
                  </a:lnTo>
                  <a:lnTo>
                    <a:pt x="34366" y="173075"/>
                  </a:lnTo>
                  <a:lnTo>
                    <a:pt x="15481" y="218719"/>
                  </a:lnTo>
                  <a:lnTo>
                    <a:pt x="3911" y="266865"/>
                  </a:lnTo>
                  <a:lnTo>
                    <a:pt x="0" y="316750"/>
                  </a:lnTo>
                  <a:lnTo>
                    <a:pt x="3911" y="366306"/>
                  </a:lnTo>
                  <a:lnTo>
                    <a:pt x="15481" y="414185"/>
                  </a:lnTo>
                  <a:lnTo>
                    <a:pt x="34366" y="459613"/>
                  </a:lnTo>
                  <a:lnTo>
                    <a:pt x="60261" y="501789"/>
                  </a:lnTo>
                  <a:lnTo>
                    <a:pt x="92875" y="539927"/>
                  </a:lnTo>
                  <a:lnTo>
                    <a:pt x="131013" y="572820"/>
                  </a:lnTo>
                  <a:lnTo>
                    <a:pt x="173240" y="598754"/>
                  </a:lnTo>
                  <a:lnTo>
                    <a:pt x="218782" y="617537"/>
                  </a:lnTo>
                  <a:lnTo>
                    <a:pt x="265557" y="628650"/>
                  </a:lnTo>
                  <a:lnTo>
                    <a:pt x="367982" y="628650"/>
                  </a:lnTo>
                  <a:lnTo>
                    <a:pt x="414769" y="617537"/>
                  </a:lnTo>
                  <a:lnTo>
                    <a:pt x="426605" y="612648"/>
                  </a:lnTo>
                  <a:lnTo>
                    <a:pt x="460311" y="598754"/>
                  </a:lnTo>
                  <a:lnTo>
                    <a:pt x="502539" y="572820"/>
                  </a:lnTo>
                  <a:lnTo>
                    <a:pt x="540689" y="539927"/>
                  </a:lnTo>
                  <a:lnTo>
                    <a:pt x="573290" y="501789"/>
                  </a:lnTo>
                  <a:lnTo>
                    <a:pt x="599186" y="459613"/>
                  </a:lnTo>
                  <a:lnTo>
                    <a:pt x="618070" y="414185"/>
                  </a:lnTo>
                  <a:lnTo>
                    <a:pt x="629640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2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80" y="0"/>
                  </a:moveTo>
                  <a:lnTo>
                    <a:pt x="266878" y="3847"/>
                  </a:lnTo>
                  <a:lnTo>
                    <a:pt x="218780" y="15227"/>
                  </a:lnTo>
                  <a:lnTo>
                    <a:pt x="173240" y="33900"/>
                  </a:lnTo>
                  <a:lnTo>
                    <a:pt x="131019" y="59621"/>
                  </a:lnTo>
                  <a:lnTo>
                    <a:pt x="92875" y="92150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0"/>
                  </a:lnTo>
                  <a:lnTo>
                    <a:pt x="34369" y="459620"/>
                  </a:lnTo>
                  <a:lnTo>
                    <a:pt x="60270" y="501801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0"/>
                  </a:lnTo>
                  <a:lnTo>
                    <a:pt x="265564" y="628649"/>
                  </a:lnTo>
                  <a:lnTo>
                    <a:pt x="367987" y="628649"/>
                  </a:lnTo>
                  <a:lnTo>
                    <a:pt x="414772" y="617540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5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7"/>
                  </a:lnTo>
                  <a:lnTo>
                    <a:pt x="53201" y="452746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4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4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6"/>
                  </a:lnTo>
                  <a:lnTo>
                    <a:pt x="268582" y="23304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7"/>
                  </a:lnTo>
                  <a:lnTo>
                    <a:pt x="366673" y="3847"/>
                  </a:lnTo>
                  <a:lnTo>
                    <a:pt x="316780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4"/>
                  </a:lnTo>
                  <a:lnTo>
                    <a:pt x="410657" y="34526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2" y="106274"/>
                  </a:lnTo>
                  <a:lnTo>
                    <a:pt x="556261" y="140883"/>
                  </a:lnTo>
                  <a:lnTo>
                    <a:pt x="580351" y="179836"/>
                  </a:lnTo>
                  <a:lnTo>
                    <a:pt x="598306" y="222534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6"/>
                  </a:lnTo>
                  <a:lnTo>
                    <a:pt x="555847" y="491517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5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1"/>
                  </a:lnTo>
                  <a:lnTo>
                    <a:pt x="599190" y="459620"/>
                  </a:lnTo>
                  <a:lnTo>
                    <a:pt x="618073" y="414190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0"/>
                  </a:lnTo>
                  <a:lnTo>
                    <a:pt x="502539" y="59621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21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30"/>
                  </a:moveTo>
                  <a:lnTo>
                    <a:pt x="552475" y="269773"/>
                  </a:lnTo>
                  <a:lnTo>
                    <a:pt x="548843" y="222605"/>
                  </a:lnTo>
                  <a:lnTo>
                    <a:pt x="542848" y="175653"/>
                  </a:lnTo>
                  <a:lnTo>
                    <a:pt x="511162" y="145415"/>
                  </a:lnTo>
                  <a:lnTo>
                    <a:pt x="462445" y="140690"/>
                  </a:lnTo>
                  <a:lnTo>
                    <a:pt x="413613" y="137312"/>
                  </a:lnTo>
                  <a:lnTo>
                    <a:pt x="364769" y="135293"/>
                  </a:lnTo>
                  <a:lnTo>
                    <a:pt x="316052" y="134607"/>
                  </a:lnTo>
                  <a:lnTo>
                    <a:pt x="267462" y="135293"/>
                  </a:lnTo>
                  <a:lnTo>
                    <a:pt x="218871" y="137312"/>
                  </a:lnTo>
                  <a:lnTo>
                    <a:pt x="170268" y="140690"/>
                  </a:lnTo>
                  <a:lnTo>
                    <a:pt x="121678" y="145415"/>
                  </a:lnTo>
                  <a:lnTo>
                    <a:pt x="89255" y="175653"/>
                  </a:lnTo>
                  <a:lnTo>
                    <a:pt x="83566" y="222618"/>
                  </a:lnTo>
                  <a:lnTo>
                    <a:pt x="80149" y="269836"/>
                  </a:lnTo>
                  <a:lnTo>
                    <a:pt x="79019" y="317207"/>
                  </a:lnTo>
                  <a:lnTo>
                    <a:pt x="80149" y="364642"/>
                  </a:lnTo>
                  <a:lnTo>
                    <a:pt x="83566" y="412038"/>
                  </a:lnTo>
                  <a:lnTo>
                    <a:pt x="89255" y="459295"/>
                  </a:lnTo>
                  <a:lnTo>
                    <a:pt x="121678" y="488823"/>
                  </a:lnTo>
                  <a:lnTo>
                    <a:pt x="169964" y="493661"/>
                  </a:lnTo>
                  <a:lnTo>
                    <a:pt x="218592" y="497281"/>
                  </a:lnTo>
                  <a:lnTo>
                    <a:pt x="267360" y="499554"/>
                  </a:lnTo>
                  <a:lnTo>
                    <a:pt x="316052" y="500329"/>
                  </a:lnTo>
                  <a:lnTo>
                    <a:pt x="337096" y="500113"/>
                  </a:lnTo>
                  <a:lnTo>
                    <a:pt x="378929" y="499122"/>
                  </a:lnTo>
                  <a:lnTo>
                    <a:pt x="399580" y="498894"/>
                  </a:lnTo>
                  <a:lnTo>
                    <a:pt x="404622" y="498894"/>
                  </a:lnTo>
                  <a:lnTo>
                    <a:pt x="408927" y="494576"/>
                  </a:lnTo>
                  <a:lnTo>
                    <a:pt x="408927" y="481609"/>
                  </a:lnTo>
                  <a:lnTo>
                    <a:pt x="403898" y="478015"/>
                  </a:lnTo>
                  <a:lnTo>
                    <a:pt x="398132" y="478015"/>
                  </a:lnTo>
                  <a:lnTo>
                    <a:pt x="377063" y="478548"/>
                  </a:lnTo>
                  <a:lnTo>
                    <a:pt x="355917" y="479018"/>
                  </a:lnTo>
                  <a:lnTo>
                    <a:pt x="334657" y="479348"/>
                  </a:lnTo>
                  <a:lnTo>
                    <a:pt x="313182" y="479463"/>
                  </a:lnTo>
                  <a:lnTo>
                    <a:pt x="266077" y="478891"/>
                  </a:lnTo>
                  <a:lnTo>
                    <a:pt x="218770" y="477037"/>
                  </a:lnTo>
                  <a:lnTo>
                    <a:pt x="171335" y="473697"/>
                  </a:lnTo>
                  <a:lnTo>
                    <a:pt x="123837" y="468655"/>
                  </a:lnTo>
                  <a:lnTo>
                    <a:pt x="116636" y="467944"/>
                  </a:lnTo>
                  <a:lnTo>
                    <a:pt x="104749" y="409054"/>
                  </a:lnTo>
                  <a:lnTo>
                    <a:pt x="101511" y="362788"/>
                  </a:lnTo>
                  <a:lnTo>
                    <a:pt x="100431" y="316306"/>
                  </a:lnTo>
                  <a:lnTo>
                    <a:pt x="101511" y="269773"/>
                  </a:lnTo>
                  <a:lnTo>
                    <a:pt x="104749" y="223329"/>
                  </a:lnTo>
                  <a:lnTo>
                    <a:pt x="110159" y="177088"/>
                  </a:lnTo>
                  <a:lnTo>
                    <a:pt x="172300" y="158686"/>
                  </a:lnTo>
                  <a:lnTo>
                    <a:pt x="220573" y="155321"/>
                  </a:lnTo>
                  <a:lnTo>
                    <a:pt x="268706" y="153301"/>
                  </a:lnTo>
                  <a:lnTo>
                    <a:pt x="316776" y="152615"/>
                  </a:lnTo>
                  <a:lnTo>
                    <a:pt x="364947" y="153301"/>
                  </a:lnTo>
                  <a:lnTo>
                    <a:pt x="413245" y="155321"/>
                  </a:lnTo>
                  <a:lnTo>
                    <a:pt x="461556" y="158686"/>
                  </a:lnTo>
                  <a:lnTo>
                    <a:pt x="509727" y="163410"/>
                  </a:lnTo>
                  <a:lnTo>
                    <a:pt x="523405" y="177088"/>
                  </a:lnTo>
                  <a:lnTo>
                    <a:pt x="529094" y="223329"/>
                  </a:lnTo>
                  <a:lnTo>
                    <a:pt x="532523" y="269773"/>
                  </a:lnTo>
                  <a:lnTo>
                    <a:pt x="533654" y="316306"/>
                  </a:lnTo>
                  <a:lnTo>
                    <a:pt x="532523" y="362788"/>
                  </a:lnTo>
                  <a:lnTo>
                    <a:pt x="529094" y="409054"/>
                  </a:lnTo>
                  <a:lnTo>
                    <a:pt x="523405" y="454977"/>
                  </a:lnTo>
                  <a:lnTo>
                    <a:pt x="522681" y="461454"/>
                  </a:lnTo>
                  <a:lnTo>
                    <a:pt x="516191" y="467944"/>
                  </a:lnTo>
                  <a:lnTo>
                    <a:pt x="509727" y="468655"/>
                  </a:lnTo>
                  <a:lnTo>
                    <a:pt x="494284" y="470687"/>
                  </a:lnTo>
                  <a:lnTo>
                    <a:pt x="479120" y="472440"/>
                  </a:lnTo>
                  <a:lnTo>
                    <a:pt x="463956" y="473925"/>
                  </a:lnTo>
                  <a:lnTo>
                    <a:pt x="448525" y="475132"/>
                  </a:lnTo>
                  <a:lnTo>
                    <a:pt x="442772" y="475132"/>
                  </a:lnTo>
                  <a:lnTo>
                    <a:pt x="438454" y="480174"/>
                  </a:lnTo>
                  <a:lnTo>
                    <a:pt x="438454" y="490258"/>
                  </a:lnTo>
                  <a:lnTo>
                    <a:pt x="442772" y="494576"/>
                  </a:lnTo>
                  <a:lnTo>
                    <a:pt x="449249" y="494576"/>
                  </a:lnTo>
                  <a:lnTo>
                    <a:pt x="464908" y="493064"/>
                  </a:lnTo>
                  <a:lnTo>
                    <a:pt x="480568" y="491617"/>
                  </a:lnTo>
                  <a:lnTo>
                    <a:pt x="523417" y="484695"/>
                  </a:lnTo>
                  <a:lnTo>
                    <a:pt x="549262" y="411213"/>
                  </a:lnTo>
                  <a:lnTo>
                    <a:pt x="552653" y="364223"/>
                  </a:lnTo>
                  <a:lnTo>
                    <a:pt x="553732" y="317030"/>
                  </a:lnTo>
                  <a:close/>
                </a:path>
                <a:path w="633729" h="628650">
                  <a:moveTo>
                    <a:pt x="633564" y="316750"/>
                  </a:moveTo>
                  <a:lnTo>
                    <a:pt x="629627" y="266865"/>
                  </a:lnTo>
                  <a:lnTo>
                    <a:pt x="618032" y="218719"/>
                  </a:lnTo>
                  <a:lnTo>
                    <a:pt x="612686" y="205879"/>
                  </a:lnTo>
                  <a:lnTo>
                    <a:pt x="612686" y="316750"/>
                  </a:lnTo>
                  <a:lnTo>
                    <a:pt x="608787" y="364756"/>
                  </a:lnTo>
                  <a:lnTo>
                    <a:pt x="597522" y="410286"/>
                  </a:lnTo>
                  <a:lnTo>
                    <a:pt x="579501" y="452742"/>
                  </a:lnTo>
                  <a:lnTo>
                    <a:pt x="555332" y="491515"/>
                  </a:lnTo>
                  <a:lnTo>
                    <a:pt x="525653" y="525983"/>
                  </a:lnTo>
                  <a:lnTo>
                    <a:pt x="491070" y="555561"/>
                  </a:lnTo>
                  <a:lnTo>
                    <a:pt x="452196" y="579628"/>
                  </a:lnTo>
                  <a:lnTo>
                    <a:pt x="409663" y="597573"/>
                  </a:lnTo>
                  <a:lnTo>
                    <a:pt x="364070" y="608787"/>
                  </a:lnTo>
                  <a:lnTo>
                    <a:pt x="316064" y="612648"/>
                  </a:lnTo>
                  <a:lnTo>
                    <a:pt x="268020" y="608787"/>
                  </a:lnTo>
                  <a:lnTo>
                    <a:pt x="222377" y="597573"/>
                  </a:lnTo>
                  <a:lnTo>
                    <a:pt x="179755" y="579628"/>
                  </a:lnTo>
                  <a:lnTo>
                    <a:pt x="140792" y="555561"/>
                  </a:lnTo>
                  <a:lnTo>
                    <a:pt x="106095" y="525983"/>
                  </a:lnTo>
                  <a:lnTo>
                    <a:pt x="76314" y="491515"/>
                  </a:lnTo>
                  <a:lnTo>
                    <a:pt x="52044" y="452742"/>
                  </a:lnTo>
                  <a:lnTo>
                    <a:pt x="33947" y="410286"/>
                  </a:lnTo>
                  <a:lnTo>
                    <a:pt x="22631" y="364756"/>
                  </a:lnTo>
                  <a:lnTo>
                    <a:pt x="18719" y="316750"/>
                  </a:lnTo>
                  <a:lnTo>
                    <a:pt x="22631" y="268376"/>
                  </a:lnTo>
                  <a:lnTo>
                    <a:pt x="33947" y="222529"/>
                  </a:lnTo>
                  <a:lnTo>
                    <a:pt x="52044" y="179832"/>
                  </a:lnTo>
                  <a:lnTo>
                    <a:pt x="76314" y="140881"/>
                  </a:lnTo>
                  <a:lnTo>
                    <a:pt x="106095" y="106273"/>
                  </a:lnTo>
                  <a:lnTo>
                    <a:pt x="140792" y="76606"/>
                  </a:lnTo>
                  <a:lnTo>
                    <a:pt x="179755" y="52489"/>
                  </a:lnTo>
                  <a:lnTo>
                    <a:pt x="222377" y="34518"/>
                  </a:lnTo>
                  <a:lnTo>
                    <a:pt x="268020" y="23304"/>
                  </a:lnTo>
                  <a:lnTo>
                    <a:pt x="316064" y="19418"/>
                  </a:lnTo>
                  <a:lnTo>
                    <a:pt x="364248" y="23304"/>
                  </a:lnTo>
                  <a:lnTo>
                    <a:pt x="409943" y="34518"/>
                  </a:lnTo>
                  <a:lnTo>
                    <a:pt x="452513" y="52489"/>
                  </a:lnTo>
                  <a:lnTo>
                    <a:pt x="491375" y="76606"/>
                  </a:lnTo>
                  <a:lnTo>
                    <a:pt x="525919" y="106273"/>
                  </a:lnTo>
                  <a:lnTo>
                    <a:pt x="555548" y="140881"/>
                  </a:lnTo>
                  <a:lnTo>
                    <a:pt x="579628" y="179832"/>
                  </a:lnTo>
                  <a:lnTo>
                    <a:pt x="597585" y="222529"/>
                  </a:lnTo>
                  <a:lnTo>
                    <a:pt x="608812" y="268376"/>
                  </a:lnTo>
                  <a:lnTo>
                    <a:pt x="612686" y="316750"/>
                  </a:lnTo>
                  <a:lnTo>
                    <a:pt x="612686" y="205879"/>
                  </a:lnTo>
                  <a:lnTo>
                    <a:pt x="572922" y="130644"/>
                  </a:lnTo>
                  <a:lnTo>
                    <a:pt x="539965" y="92138"/>
                  </a:lnTo>
                  <a:lnTo>
                    <a:pt x="501815" y="59613"/>
                  </a:lnTo>
                  <a:lnTo>
                    <a:pt x="459587" y="33896"/>
                  </a:lnTo>
                  <a:lnTo>
                    <a:pt x="424294" y="19418"/>
                  </a:lnTo>
                  <a:lnTo>
                    <a:pt x="365950" y="3835"/>
                  </a:lnTo>
                  <a:lnTo>
                    <a:pt x="316064" y="0"/>
                  </a:lnTo>
                  <a:lnTo>
                    <a:pt x="266509" y="3835"/>
                  </a:lnTo>
                  <a:lnTo>
                    <a:pt x="218579" y="15227"/>
                  </a:lnTo>
                  <a:lnTo>
                    <a:pt x="173037" y="33896"/>
                  </a:lnTo>
                  <a:lnTo>
                    <a:pt x="130632" y="59613"/>
                  </a:lnTo>
                  <a:lnTo>
                    <a:pt x="92151" y="92138"/>
                  </a:lnTo>
                  <a:lnTo>
                    <a:pt x="59613" y="130644"/>
                  </a:lnTo>
                  <a:lnTo>
                    <a:pt x="33896" y="173075"/>
                  </a:lnTo>
                  <a:lnTo>
                    <a:pt x="15227" y="218719"/>
                  </a:lnTo>
                  <a:lnTo>
                    <a:pt x="3835" y="266865"/>
                  </a:lnTo>
                  <a:lnTo>
                    <a:pt x="0" y="316750"/>
                  </a:lnTo>
                  <a:lnTo>
                    <a:pt x="3835" y="366306"/>
                  </a:lnTo>
                  <a:lnTo>
                    <a:pt x="15227" y="414185"/>
                  </a:lnTo>
                  <a:lnTo>
                    <a:pt x="33896" y="459613"/>
                  </a:lnTo>
                  <a:lnTo>
                    <a:pt x="59613" y="501789"/>
                  </a:lnTo>
                  <a:lnTo>
                    <a:pt x="92151" y="539927"/>
                  </a:lnTo>
                  <a:lnTo>
                    <a:pt x="130632" y="572820"/>
                  </a:lnTo>
                  <a:lnTo>
                    <a:pt x="173037" y="598754"/>
                  </a:lnTo>
                  <a:lnTo>
                    <a:pt x="218579" y="617537"/>
                  </a:lnTo>
                  <a:lnTo>
                    <a:pt x="265201" y="628650"/>
                  </a:lnTo>
                  <a:lnTo>
                    <a:pt x="367271" y="628650"/>
                  </a:lnTo>
                  <a:lnTo>
                    <a:pt x="414045" y="617537"/>
                  </a:lnTo>
                  <a:lnTo>
                    <a:pt x="425881" y="612648"/>
                  </a:lnTo>
                  <a:lnTo>
                    <a:pt x="459587" y="598754"/>
                  </a:lnTo>
                  <a:lnTo>
                    <a:pt x="501815" y="572820"/>
                  </a:lnTo>
                  <a:lnTo>
                    <a:pt x="539965" y="539927"/>
                  </a:lnTo>
                  <a:lnTo>
                    <a:pt x="572922" y="501789"/>
                  </a:lnTo>
                  <a:lnTo>
                    <a:pt x="599033" y="459613"/>
                  </a:lnTo>
                  <a:lnTo>
                    <a:pt x="618032" y="414185"/>
                  </a:lnTo>
                  <a:lnTo>
                    <a:pt x="629627" y="366306"/>
                  </a:lnTo>
                  <a:lnTo>
                    <a:pt x="633564" y="316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26438"/>
            <a:ext cx="3665854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55"/>
              <a:t>Введение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1179215" y="5990475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66514" y="5962244"/>
            <a:ext cx="11290935" cy="1943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5"/>
              </a:spcBef>
              <a:tabLst>
                <a:tab pos="735330" algn="l"/>
                <a:tab pos="2384425" algn="l"/>
                <a:tab pos="2609850" algn="l"/>
                <a:tab pos="3067685" algn="l"/>
                <a:tab pos="3444240" algn="l"/>
                <a:tab pos="4314190" algn="l"/>
                <a:tab pos="4448175" algn="l"/>
                <a:tab pos="4573270" algn="l"/>
                <a:tab pos="4827270" algn="l"/>
                <a:tab pos="4871085" algn="l"/>
                <a:tab pos="5184775" algn="l"/>
                <a:tab pos="5279390" algn="l"/>
                <a:tab pos="5718810" algn="l"/>
                <a:tab pos="6172200" algn="l"/>
                <a:tab pos="6498590" algn="l"/>
                <a:tab pos="6877050" algn="l"/>
                <a:tab pos="7272020" algn="l"/>
                <a:tab pos="7375525" algn="l"/>
                <a:tab pos="7437120" algn="l"/>
                <a:tab pos="7988934" algn="l"/>
                <a:tab pos="8646160" algn="l"/>
                <a:tab pos="9025255" algn="l"/>
                <a:tab pos="9055100" algn="l"/>
                <a:tab pos="9325610" algn="l"/>
                <a:tab pos="10181590" algn="l"/>
                <a:tab pos="10513060" algn="l"/>
              </a:tabLst>
            </a:pPr>
            <a:r>
              <a:rPr dirty="0" sz="2500" spc="70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 spc="229">
                <a:solidFill>
                  <a:srgbClr val="FFFFFF"/>
                </a:solidFill>
                <a:latin typeface="Lucida Sans Unicode"/>
                <a:cs typeface="Lucida Sans Unicode"/>
              </a:rPr>
              <a:t>ч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130">
                <a:solidFill>
                  <a:srgbClr val="FFFFFF"/>
                </a:solidFill>
                <a:latin typeface="Lucida Sans Unicode"/>
                <a:cs typeface="Lucida Sans Unicode"/>
              </a:rPr>
              <a:t>я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-195">
                <a:solidFill>
                  <a:srgbClr val="FFFFFF"/>
                </a:solidFill>
                <a:latin typeface="Lucida Sans Unicode"/>
                <a:cs typeface="Lucida Sans Unicode"/>
              </a:rPr>
              <a:t>ф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-220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13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500" spc="125">
                <a:solidFill>
                  <a:srgbClr val="FFFFFF"/>
                </a:solidFill>
                <a:latin typeface="Lucida Sans Unicode"/>
                <a:cs typeface="Lucida Sans Unicode"/>
              </a:rPr>
              <a:t>я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б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й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80" b="1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dirty="0" sz="2500" spc="30" b="1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dirty="0" sz="2500" spc="25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2500" spc="15" b="1">
                <a:solidFill>
                  <a:srgbClr val="FFFFFF"/>
                </a:solidFill>
                <a:latin typeface="Arial"/>
                <a:cs typeface="Arial"/>
              </a:rPr>
              <a:t>б</a:t>
            </a:r>
            <a:r>
              <a:rPr dirty="0" sz="2500" spc="125" b="1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dirty="0" sz="2500" spc="30" b="1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dirty="0" sz="2500" spc="5" b="1">
                <a:solidFill>
                  <a:srgbClr val="FFFFFF"/>
                </a:solidFill>
                <a:latin typeface="Arial"/>
                <a:cs typeface="Arial"/>
              </a:rPr>
              <a:t>ь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 sz="2500" spc="35" b="1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ю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35" b="1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dirty="0" sz="2500" spc="155" b="1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dirty="0" sz="2500" spc="60" b="1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dirty="0" sz="2500" spc="25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dirty="0" sz="2500" spc="25" b="1">
                <a:solidFill>
                  <a:srgbClr val="FFFFFF"/>
                </a:solidFill>
                <a:latin typeface="Arial"/>
                <a:cs typeface="Arial"/>
              </a:rPr>
              <a:t>у  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для	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человечества</a:t>
            </a:r>
            <a:r>
              <a:rPr dirty="0" sz="2500" spc="5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500" spc="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Важно		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понимать</a:t>
            </a:r>
            <a:r>
              <a:rPr dirty="0" sz="2500" spc="35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500" spc="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какие			</a:t>
            </a:r>
            <a:r>
              <a:rPr dirty="0" sz="2500" spc="130" b="1">
                <a:solidFill>
                  <a:srgbClr val="FFFFFF"/>
                </a:solidFill>
                <a:latin typeface="Arial"/>
                <a:cs typeface="Arial"/>
              </a:rPr>
              <a:t>стратегии	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и </a:t>
            </a: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75" b="1">
                <a:solidFill>
                  <a:srgbClr val="FFFFFF"/>
                </a:solidFill>
                <a:latin typeface="Arial"/>
                <a:cs typeface="Arial"/>
              </a:rPr>
              <a:t>инициативы	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могут	</a:t>
            </a:r>
            <a:r>
              <a:rPr dirty="0" sz="2500" spc="75">
                <a:solidFill>
                  <a:srgbClr val="FFFFFF"/>
                </a:solidFill>
                <a:latin typeface="Lucida Sans Unicode"/>
                <a:cs typeface="Lucida Sans Unicode"/>
              </a:rPr>
              <a:t>помочь	</a:t>
            </a:r>
            <a:r>
              <a:rPr dirty="0" sz="2500" spc="140">
                <a:solidFill>
                  <a:srgbClr val="FFFFFF"/>
                </a:solidFill>
                <a:latin typeface="Lucida Sans Unicode"/>
                <a:cs typeface="Lucida Sans Unicode"/>
              </a:rPr>
              <a:t>в	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её	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предотвращении	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и	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смягчении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последствий</a:t>
            </a:r>
            <a:r>
              <a:rPr dirty="0" sz="2500" spc="-2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500" spc="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Эта	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презентация		охватывает	</a:t>
            </a:r>
            <a:r>
              <a:rPr dirty="0" sz="2500" spc="70">
                <a:solidFill>
                  <a:srgbClr val="FFFFFF"/>
                </a:solidFill>
                <a:latin typeface="Lucida Sans Unicode"/>
                <a:cs typeface="Lucida Sans Unicode"/>
              </a:rPr>
              <a:t>ключевые		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аспекты	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и </a:t>
            </a: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решения</a:t>
            </a:r>
            <a:r>
              <a:rPr dirty="0" sz="2500" spc="45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500" spc="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направленные	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на		борьбу	</a:t>
            </a:r>
            <a:r>
              <a:rPr dirty="0" sz="2500" spc="-70">
                <a:solidFill>
                  <a:srgbClr val="FFFFFF"/>
                </a:solidFill>
                <a:latin typeface="Lucida Sans Unicode"/>
                <a:cs typeface="Lucida Sans Unicode"/>
              </a:rPr>
              <a:t>с	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этой		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проблемой</a:t>
            </a:r>
            <a:r>
              <a:rPr dirty="0" sz="2500" spc="5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5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26438"/>
            <a:ext cx="441833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-30"/>
              <a:t>П</a:t>
            </a:r>
            <a:r>
              <a:rPr dirty="0" sz="6000"/>
              <a:t>о</a:t>
            </a:r>
            <a:r>
              <a:rPr dirty="0" sz="6000" spc="-5"/>
              <a:t>н</a:t>
            </a:r>
            <a:r>
              <a:rPr dirty="0" sz="6000" spc="95"/>
              <a:t>и</a:t>
            </a:r>
            <a:r>
              <a:rPr dirty="0" sz="6000" spc="110"/>
              <a:t>м</a:t>
            </a:r>
            <a:r>
              <a:rPr dirty="0" sz="6000" spc="45"/>
              <a:t>а</a:t>
            </a:r>
            <a:r>
              <a:rPr dirty="0" sz="6000" spc="55"/>
              <a:t>н</a:t>
            </a:r>
            <a:r>
              <a:rPr dirty="0" sz="6000" spc="90"/>
              <a:t>и</a:t>
            </a:r>
            <a:r>
              <a:rPr dirty="0" sz="6000" spc="35"/>
              <a:t>е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165626" y="5520856"/>
            <a:ext cx="11412220" cy="2385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6850"/>
              </a:lnSpc>
              <a:spcBef>
                <a:spcPts val="95"/>
              </a:spcBef>
              <a:tabLst>
                <a:tab pos="4573905" algn="l"/>
                <a:tab pos="6085205" algn="l"/>
                <a:tab pos="8637905" algn="l"/>
              </a:tabLst>
            </a:pPr>
            <a:r>
              <a:rPr dirty="0" baseline="-1388" sz="9000" spc="-564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dirty="0" sz="2500" spc="70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500" spc="-8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baseline="-1388" sz="9000" spc="-432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sz="2500" spc="-48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baseline="-1388" sz="9000" spc="-477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 spc="-1015">
                <a:solidFill>
                  <a:srgbClr val="FFFFFF"/>
                </a:solidFill>
                <a:latin typeface="Lucida Sans Unicode"/>
                <a:cs typeface="Lucida Sans Unicode"/>
              </a:rPr>
              <a:t>ч</a:t>
            </a:r>
            <a:r>
              <a:rPr dirty="0" baseline="-1388" sz="9000" spc="-3495">
                <a:solidFill>
                  <a:srgbClr val="FFFFFF"/>
                </a:solidFill>
                <a:latin typeface="Lucida Sans Unicode"/>
                <a:cs typeface="Lucida Sans Unicode"/>
              </a:rPr>
              <a:t>б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-36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baseline="-1388" sz="9000" spc="-4859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-855">
                <a:solidFill>
                  <a:srgbClr val="FFFFFF"/>
                </a:solidFill>
                <a:latin typeface="Lucida Sans Unicode"/>
                <a:cs typeface="Lucida Sans Unicode"/>
              </a:rPr>
              <a:t>я</a:t>
            </a:r>
            <a:r>
              <a:rPr dirty="0" baseline="-1388" sz="9000" spc="-1507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-305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baseline="-1388" sz="9000" spc="-6105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-113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baseline="-1388" sz="9000" spc="-4927">
                <a:solidFill>
                  <a:srgbClr val="FFFFFF"/>
                </a:solidFill>
                <a:latin typeface="Lucida Sans Unicode"/>
                <a:cs typeface="Lucida Sans Unicode"/>
              </a:rPr>
              <a:t>ы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-195">
                <a:solidFill>
                  <a:srgbClr val="FFFFFF"/>
                </a:solidFill>
                <a:latin typeface="Lucida Sans Unicode"/>
                <a:cs typeface="Lucida Sans Unicode"/>
              </a:rPr>
              <a:t>ф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13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500" spc="145">
                <a:solidFill>
                  <a:srgbClr val="FFFFFF"/>
                </a:solidFill>
                <a:latin typeface="Lucida Sans Unicode"/>
                <a:cs typeface="Lucida Sans Unicode"/>
              </a:rPr>
              <a:t>ы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з</a:t>
            </a:r>
            <a:r>
              <a:rPr dirty="0" sz="2500" spc="13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195" b="1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30" b="1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dirty="0" sz="2500" spc="25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2500" spc="40" b="1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195" b="1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-100" b="1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dirty="0" sz="2500" spc="254" b="1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dirty="0" sz="2500" spc="25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2500" spc="275" b="1">
                <a:solidFill>
                  <a:srgbClr val="FFFFFF"/>
                </a:solidFill>
                <a:latin typeface="Arial"/>
                <a:cs typeface="Arial"/>
              </a:rPr>
              <a:t>й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80" b="1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30" b="1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dirty="0" sz="2500" spc="140" b="1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30" b="1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dirty="0" sz="2500" spc="5" b="1">
                <a:solidFill>
                  <a:srgbClr val="FFFFFF"/>
                </a:solidFill>
                <a:latin typeface="Arial"/>
                <a:cs typeface="Arial"/>
              </a:rPr>
              <a:t>ь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 sz="2500" spc="25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2500" spc="-100" b="1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dirty="0" sz="2500" spc="165" b="1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 sz="2500" spc="5" b="1">
                <a:solidFill>
                  <a:srgbClr val="FFFFFF"/>
                </a:solidFill>
                <a:latin typeface="Arial"/>
                <a:cs typeface="Arial"/>
              </a:rPr>
              <a:t>ь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ю</a:t>
            </a:r>
            <a:r>
              <a:rPr dirty="0" sz="2500" spc="-15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2500">
              <a:latin typeface="Consolas"/>
              <a:cs typeface="Consolas"/>
            </a:endParaRPr>
          </a:p>
          <a:p>
            <a:pPr marL="13335">
              <a:lnSpc>
                <a:spcPts val="2650"/>
              </a:lnSpc>
              <a:tabLst>
                <a:tab pos="1544955" algn="l"/>
                <a:tab pos="3136900" algn="l"/>
                <a:tab pos="5255895" algn="l"/>
                <a:tab pos="6282690" algn="l"/>
                <a:tab pos="6661784" algn="l"/>
                <a:tab pos="8149590" algn="l"/>
              </a:tabLst>
            </a:pPr>
            <a:r>
              <a:rPr dirty="0" sz="2500" spc="75">
                <a:solidFill>
                  <a:srgbClr val="FFFFFF"/>
                </a:solidFill>
                <a:latin typeface="Lucida Sans Unicode"/>
                <a:cs typeface="Lucida Sans Unicode"/>
              </a:rPr>
              <a:t>включая	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выбросы	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парниковых	газов	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и	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вырубку	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лесов</a:t>
            </a:r>
            <a:r>
              <a:rPr dirty="0" sz="2500" spc="5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50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Эти</a:t>
            </a:r>
            <a:endParaRPr sz="2500">
              <a:latin typeface="Lucida Sans Unicode"/>
              <a:cs typeface="Lucida Sans Unicode"/>
            </a:endParaRPr>
          </a:p>
          <a:p>
            <a:pPr marL="13335" marR="451484">
              <a:lnSpc>
                <a:spcPct val="100000"/>
              </a:lnSpc>
              <a:spcBef>
                <a:spcPts val="75"/>
              </a:spcBef>
              <a:tabLst>
                <a:tab pos="1556385" algn="l"/>
                <a:tab pos="1576705" algn="l"/>
                <a:tab pos="2032635" algn="l"/>
                <a:tab pos="2411730" algn="l"/>
                <a:tab pos="2999740" algn="l"/>
                <a:tab pos="3228340" algn="l"/>
                <a:tab pos="3570604" algn="l"/>
                <a:tab pos="3681095" algn="l"/>
                <a:tab pos="4208145" algn="l"/>
                <a:tab pos="4259580" algn="l"/>
                <a:tab pos="4550410" algn="l"/>
                <a:tab pos="5084445" algn="l"/>
                <a:tab pos="5736590" algn="l"/>
                <a:tab pos="7999095" algn="l"/>
                <a:tab pos="8992870" algn="l"/>
                <a:tab pos="9316085" algn="l"/>
                <a:tab pos="10253345" algn="l"/>
              </a:tabLst>
            </a:pP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факторы	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приводят	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к	</a:t>
            </a:r>
            <a:r>
              <a:rPr dirty="0" sz="2500" spc="170" b="1">
                <a:solidFill>
                  <a:srgbClr val="FFFFFF"/>
                </a:solidFill>
                <a:latin typeface="Arial"/>
                <a:cs typeface="Arial"/>
              </a:rPr>
              <a:t>изменению	</a:t>
            </a:r>
            <a:r>
              <a:rPr dirty="0" sz="2500" spc="160" b="1">
                <a:solidFill>
                  <a:srgbClr val="FFFFFF"/>
                </a:solidFill>
                <a:latin typeface="Arial"/>
                <a:cs typeface="Arial"/>
              </a:rPr>
              <a:t>климата</a:t>
            </a:r>
            <a:r>
              <a:rPr dirty="0" sz="2500" spc="16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5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которое	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влияет	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на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э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sz="2500" spc="150">
                <a:solidFill>
                  <a:srgbClr val="FFFFFF"/>
                </a:solidFill>
                <a:latin typeface="Lucida Sans Unicode"/>
                <a:cs typeface="Lucida Sans Unicode"/>
              </a:rPr>
              <a:t>ы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ж</a:t>
            </a:r>
            <a:r>
              <a:rPr dirty="0" sz="2500" spc="270" b="1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 sz="2500" spc="10" b="1">
                <a:solidFill>
                  <a:srgbClr val="FFFFFF"/>
                </a:solidFill>
                <a:latin typeface="Arial"/>
                <a:cs typeface="Arial"/>
              </a:rPr>
              <a:t>ь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	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 sz="2500" spc="130" b="1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	</a:t>
            </a:r>
            <a:r>
              <a:rPr dirty="0" sz="2500" spc="125" b="1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dirty="0" sz="2500" spc="30" b="1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dirty="0" sz="2500" spc="125" b="1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140" b="1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 sz="2500" spc="100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-15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5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й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б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sz="2500" spc="95">
                <a:solidFill>
                  <a:srgbClr val="FFFFFF"/>
                </a:solidFill>
                <a:latin typeface="Lucida Sans Unicode"/>
                <a:cs typeface="Lucida Sans Unicode"/>
              </a:rPr>
              <a:t>ы 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является		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первым	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шагом	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к	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её	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решению</a:t>
            </a:r>
            <a:r>
              <a:rPr dirty="0" sz="2500" spc="35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50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26438"/>
            <a:ext cx="8035925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8554" algn="l"/>
              </a:tabLst>
            </a:pPr>
            <a:r>
              <a:rPr dirty="0" sz="6000" spc="155"/>
              <a:t>З</a:t>
            </a:r>
            <a:r>
              <a:rPr dirty="0" sz="6000" spc="155"/>
              <a:t>е</a:t>
            </a:r>
            <a:r>
              <a:rPr dirty="0" sz="6000" spc="-65"/>
              <a:t>л</a:t>
            </a:r>
            <a:r>
              <a:rPr dirty="0" sz="6000" spc="45"/>
              <a:t>е</a:t>
            </a:r>
            <a:r>
              <a:rPr dirty="0" sz="6000" spc="45"/>
              <a:t>н</a:t>
            </a:r>
            <a:r>
              <a:rPr dirty="0" sz="6000" spc="320"/>
              <a:t>ы</a:t>
            </a:r>
            <a:r>
              <a:rPr dirty="0" sz="6000" spc="35"/>
              <a:t>е</a:t>
            </a:r>
            <a:r>
              <a:rPr dirty="0" sz="6000"/>
              <a:t>	</a:t>
            </a:r>
            <a:r>
              <a:rPr dirty="0" sz="6000" spc="-170"/>
              <a:t>т</a:t>
            </a:r>
            <a:r>
              <a:rPr dirty="0" sz="6000" spc="-225"/>
              <a:t>е</a:t>
            </a:r>
            <a:r>
              <a:rPr dirty="0" sz="6000" spc="-250"/>
              <a:t>х</a:t>
            </a:r>
            <a:r>
              <a:rPr dirty="0" sz="6000" spc="55"/>
              <a:t>н</a:t>
            </a:r>
            <a:r>
              <a:rPr dirty="0" sz="6000" spc="-60"/>
              <a:t>о</a:t>
            </a:r>
            <a:r>
              <a:rPr dirty="0" sz="6000" spc="-65"/>
              <a:t>л</a:t>
            </a:r>
            <a:r>
              <a:rPr dirty="0" sz="6000" spc="-105"/>
              <a:t>ог</a:t>
            </a:r>
            <a:r>
              <a:rPr dirty="0" sz="6000" spc="-125"/>
              <a:t>и</a:t>
            </a:r>
            <a:r>
              <a:rPr dirty="0" sz="6000" spc="95"/>
              <a:t>и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166497" y="5962244"/>
            <a:ext cx="11195050" cy="1943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5"/>
              </a:spcBef>
              <a:tabLst>
                <a:tab pos="1454785" algn="l"/>
                <a:tab pos="1645285" algn="l"/>
                <a:tab pos="2011680" algn="l"/>
                <a:tab pos="2193925" algn="l"/>
                <a:tab pos="2616200" algn="l"/>
                <a:tab pos="3046730" algn="l"/>
                <a:tab pos="3250565" algn="l"/>
                <a:tab pos="3486785" algn="l"/>
                <a:tab pos="4634230" algn="l"/>
                <a:tab pos="4972050" algn="l"/>
                <a:tab pos="5013325" algn="l"/>
                <a:tab pos="5401310" algn="l"/>
                <a:tab pos="5663565" algn="l"/>
                <a:tab pos="5791200" algn="l"/>
                <a:tab pos="6398895" algn="l"/>
                <a:tab pos="6628130" algn="l"/>
                <a:tab pos="7512684" algn="l"/>
                <a:tab pos="7619365" algn="l"/>
                <a:tab pos="7891780" algn="l"/>
                <a:tab pos="8413115" algn="l"/>
                <a:tab pos="8455660" algn="l"/>
                <a:tab pos="9352280" algn="l"/>
                <a:tab pos="9709785" algn="l"/>
                <a:tab pos="11028045" algn="l"/>
              </a:tabLst>
            </a:pPr>
            <a:r>
              <a:rPr dirty="0" sz="2500" spc="135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з</a:t>
            </a:r>
            <a:r>
              <a:rPr dirty="0" sz="2500" spc="13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30" b="1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ы</a:t>
            </a:r>
            <a:r>
              <a:rPr dirty="0" sz="2500" spc="65" b="1">
                <a:solidFill>
                  <a:srgbClr val="FFFFFF"/>
                </a:solidFill>
                <a:latin typeface="Arial"/>
                <a:cs typeface="Arial"/>
              </a:rPr>
              <a:t>х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140" b="1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500" spc="60" b="1">
                <a:solidFill>
                  <a:srgbClr val="FFFFFF"/>
                </a:solidFill>
                <a:latin typeface="Arial"/>
                <a:cs typeface="Arial"/>
              </a:rPr>
              <a:t>х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 sz="2500" spc="25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2500" spc="30" b="1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dirty="0" sz="2500" spc="25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2500" spc="155" b="1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dirty="0" sz="2500" spc="270" b="1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dirty="0" sz="2500" spc="275" b="1">
                <a:solidFill>
                  <a:srgbClr val="FFFFFF"/>
                </a:solidFill>
                <a:latin typeface="Arial"/>
                <a:cs typeface="Arial"/>
              </a:rPr>
              <a:t>й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г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ю</a:t>
            </a:r>
            <a:r>
              <a:rPr dirty="0" sz="2500" spc="229">
                <a:solidFill>
                  <a:srgbClr val="FFFFFF"/>
                </a:solidFill>
                <a:latin typeface="Lucida Sans Unicode"/>
                <a:cs typeface="Lucida Sans Unicode"/>
              </a:rPr>
              <a:t>ч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 spc="13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у</a:t>
            </a:r>
            <a:r>
              <a:rPr dirty="0" sz="2500" spc="70">
                <a:solidFill>
                  <a:srgbClr val="FFFFFF"/>
                </a:solidFill>
                <a:latin typeface="Lucida Sans Unicode"/>
                <a:cs typeface="Lucida Sans Unicode"/>
              </a:rPr>
              <a:t>ю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500" spc="229">
                <a:solidFill>
                  <a:srgbClr val="FFFFFF"/>
                </a:solidFill>
                <a:latin typeface="Lucida Sans Unicode"/>
                <a:cs typeface="Lucida Sans Unicode"/>
              </a:rPr>
              <a:t>ь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б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500" spc="225">
                <a:solidFill>
                  <a:srgbClr val="FFFFFF"/>
                </a:solidFill>
                <a:latin typeface="Lucida Sans Unicode"/>
                <a:cs typeface="Lucida Sans Unicode"/>
              </a:rPr>
              <a:t>ь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б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с 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климатической	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катастрофой</a:t>
            </a:r>
            <a:r>
              <a:rPr dirty="0" sz="2500" spc="-3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500" spc="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Использование		</a:t>
            </a:r>
            <a:r>
              <a:rPr dirty="0" sz="2500" spc="70" b="1">
                <a:solidFill>
                  <a:srgbClr val="FFFFFF"/>
                </a:solidFill>
                <a:latin typeface="Arial"/>
                <a:cs typeface="Arial"/>
              </a:rPr>
              <a:t>возобновляемых 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125" b="1">
                <a:solidFill>
                  <a:srgbClr val="FFFFFF"/>
                </a:solidFill>
                <a:latin typeface="Arial"/>
                <a:cs typeface="Arial"/>
              </a:rPr>
              <a:t>источников	</a:t>
            </a:r>
            <a:r>
              <a:rPr dirty="0" sz="2500" spc="114" b="1">
                <a:solidFill>
                  <a:srgbClr val="FFFFFF"/>
                </a:solidFill>
                <a:latin typeface="Arial"/>
                <a:cs typeface="Arial"/>
              </a:rPr>
              <a:t>энергии</a:t>
            </a:r>
            <a:r>
              <a:rPr dirty="0" sz="2500" spc="114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5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таких	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как	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солнечная	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и	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ветровая</a:t>
            </a:r>
            <a:r>
              <a:rPr dirty="0" sz="2500" spc="4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помогает </a:t>
            </a:r>
            <a:r>
              <a:rPr dirty="0" sz="2500" spc="-7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снизить	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выбросы	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углерода	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и		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создать	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устойчивую		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экономику</a:t>
            </a:r>
            <a:r>
              <a:rPr dirty="0" sz="2500" spc="-5">
                <a:solidFill>
                  <a:srgbClr val="FFFFFF"/>
                </a:solidFill>
                <a:latin typeface="Consolas"/>
                <a:cs typeface="Consolas"/>
              </a:rPr>
              <a:t>.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Эти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технологии	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требуют	</a:t>
            </a:r>
            <a:r>
              <a:rPr dirty="0" sz="2500" spc="-45">
                <a:solidFill>
                  <a:srgbClr val="FFFFFF"/>
                </a:solidFill>
                <a:latin typeface="Lucida Sans Unicode"/>
                <a:cs typeface="Lucida Sans Unicode"/>
              </a:rPr>
              <a:t>поддержки	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и		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инвестиций</a:t>
            </a:r>
            <a:r>
              <a:rPr dirty="0" sz="2500" spc="15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50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85855"/>
            <a:ext cx="4208145" cy="1231265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229"/>
              </a:spcBef>
            </a:pPr>
            <a:r>
              <a:rPr dirty="0" sz="3950" spc="195"/>
              <a:t>М</a:t>
            </a:r>
            <a:r>
              <a:rPr dirty="0" sz="3950" spc="35"/>
              <a:t>е</a:t>
            </a:r>
            <a:r>
              <a:rPr dirty="0" sz="3950" spc="100"/>
              <a:t>ж</a:t>
            </a:r>
            <a:r>
              <a:rPr dirty="0" sz="3950" spc="-114"/>
              <a:t>ду</a:t>
            </a:r>
            <a:r>
              <a:rPr dirty="0" sz="3950" spc="-125"/>
              <a:t>н</a:t>
            </a:r>
            <a:r>
              <a:rPr dirty="0" sz="3950"/>
              <a:t>а</a:t>
            </a:r>
            <a:r>
              <a:rPr dirty="0" sz="3950" spc="-5"/>
              <a:t>р</a:t>
            </a:r>
            <a:r>
              <a:rPr dirty="0" sz="3950" spc="-180"/>
              <a:t>о</a:t>
            </a:r>
            <a:r>
              <a:rPr dirty="0" sz="3950" spc="-200"/>
              <a:t>д</a:t>
            </a:r>
            <a:r>
              <a:rPr dirty="0" sz="3950" spc="50"/>
              <a:t>н</a:t>
            </a:r>
            <a:r>
              <a:rPr dirty="0" sz="3950" spc="225"/>
              <a:t>ы</a:t>
            </a:r>
            <a:r>
              <a:rPr dirty="0" sz="3950" spc="25"/>
              <a:t>е  </a:t>
            </a:r>
            <a:r>
              <a:rPr dirty="0" sz="3950" spc="10"/>
              <a:t>соглашения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1555496" y="3099952"/>
            <a:ext cx="6341110" cy="1442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99800"/>
              </a:lnSpc>
              <a:spcBef>
                <a:spcPts val="100"/>
              </a:spcBef>
            </a:pPr>
            <a:r>
              <a:rPr dirty="0" sz="1550" spc="-15">
                <a:solidFill>
                  <a:srgbClr val="FFFFFF"/>
                </a:solidFill>
                <a:latin typeface="Lucida Sans Unicode"/>
                <a:cs typeface="Lucida Sans Unicode"/>
              </a:rPr>
              <a:t>Международные</a:t>
            </a:r>
            <a:r>
              <a:rPr dirty="0" sz="1550" spc="-10">
                <a:solidFill>
                  <a:srgbClr val="FFFFFF"/>
                </a:solidFill>
                <a:latin typeface="Lucida Sans Unicode"/>
                <a:cs typeface="Lucida Sans Unicode"/>
              </a:rPr>
              <a:t> соглашения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dirty="0" sz="1550" spc="-5">
                <a:solidFill>
                  <a:srgbClr val="FFFFFF"/>
                </a:solidFill>
                <a:latin typeface="Lucida Sans Unicode"/>
                <a:cs typeface="Lucida Sans Unicode"/>
              </a:rPr>
              <a:t>такие</a:t>
            </a:r>
            <a:r>
              <a:rPr dirty="0" sz="15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Lucida Sans Unicode"/>
                <a:cs typeface="Lucida Sans Unicode"/>
              </a:rPr>
              <a:t>как</a:t>
            </a:r>
            <a:r>
              <a:rPr dirty="0" sz="15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70" b="1">
                <a:solidFill>
                  <a:srgbClr val="FFFFFF"/>
                </a:solidFill>
                <a:latin typeface="Arial"/>
                <a:cs typeface="Arial"/>
              </a:rPr>
              <a:t>Парижское </a:t>
            </a:r>
            <a:r>
              <a:rPr dirty="0" sz="155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50" b="1">
                <a:solidFill>
                  <a:srgbClr val="FFFFFF"/>
                </a:solidFill>
                <a:latin typeface="Arial"/>
                <a:cs typeface="Arial"/>
              </a:rPr>
              <a:t>соглашение</a:t>
            </a:r>
            <a:r>
              <a:rPr dirty="0" sz="1550" spc="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15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Lucida Sans Unicode"/>
                <a:cs typeface="Lucida Sans Unicode"/>
              </a:rPr>
              <a:t>направлены</a:t>
            </a:r>
            <a:r>
              <a:rPr dirty="0" sz="155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Lucida Sans Unicode"/>
                <a:cs typeface="Lucida Sans Unicode"/>
              </a:rPr>
              <a:t>на</a:t>
            </a:r>
            <a:r>
              <a:rPr dirty="0" sz="155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Lucida Sans Unicode"/>
                <a:cs typeface="Lucida Sans Unicode"/>
              </a:rPr>
              <a:t>объединение</a:t>
            </a:r>
            <a:r>
              <a:rPr dirty="0" sz="1550" spc="3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Lucida Sans Unicode"/>
                <a:cs typeface="Lucida Sans Unicode"/>
              </a:rPr>
              <a:t>стран</a:t>
            </a:r>
            <a:r>
              <a:rPr dirty="0" sz="155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7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1550" spc="3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Lucida Sans Unicode"/>
                <a:cs typeface="Lucida Sans Unicode"/>
              </a:rPr>
              <a:t>борьбе</a:t>
            </a:r>
            <a:r>
              <a:rPr dirty="0" sz="155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55">
                <a:solidFill>
                  <a:srgbClr val="FFFFFF"/>
                </a:solidFill>
                <a:latin typeface="Lucida Sans Unicode"/>
                <a:cs typeface="Lucida Sans Unicode"/>
              </a:rPr>
              <a:t>с </a:t>
            </a:r>
            <a:r>
              <a:rPr dirty="0" sz="1550" spc="-4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Lucida Sans Unicode"/>
                <a:cs typeface="Lucida Sans Unicode"/>
              </a:rPr>
              <a:t>изменением</a:t>
            </a:r>
            <a:r>
              <a:rPr dirty="0" sz="15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Lucida Sans Unicode"/>
                <a:cs typeface="Lucida Sans Unicode"/>
              </a:rPr>
              <a:t>климата</a:t>
            </a:r>
            <a:r>
              <a:rPr dirty="0" sz="1550" spc="-5">
                <a:solidFill>
                  <a:srgbClr val="FFFFFF"/>
                </a:solidFill>
                <a:latin typeface="Consolas"/>
                <a:cs typeface="Consolas"/>
              </a:rPr>
              <a:t>. </a:t>
            </a:r>
            <a:r>
              <a:rPr dirty="0" sz="1550" spc="10">
                <a:solidFill>
                  <a:srgbClr val="FFFFFF"/>
                </a:solidFill>
                <a:latin typeface="Lucida Sans Unicode"/>
                <a:cs typeface="Lucida Sans Unicode"/>
              </a:rPr>
              <a:t>Эти</a:t>
            </a:r>
            <a:r>
              <a:rPr dirty="0" sz="1550" spc="15">
                <a:solidFill>
                  <a:srgbClr val="FFFFFF"/>
                </a:solidFill>
                <a:latin typeface="Lucida Sans Unicode"/>
                <a:cs typeface="Lucida Sans Unicode"/>
              </a:rPr>
              <a:t> инициативы </a:t>
            </a:r>
            <a:r>
              <a:rPr dirty="0" sz="1550" spc="-15">
                <a:solidFill>
                  <a:srgbClr val="FFFFFF"/>
                </a:solidFill>
                <a:latin typeface="Lucida Sans Unicode"/>
                <a:cs typeface="Lucida Sans Unicode"/>
              </a:rPr>
              <a:t>подразумевают </a:t>
            </a:r>
            <a:r>
              <a:rPr dirty="0" sz="15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Lucida Sans Unicode"/>
                <a:cs typeface="Lucida Sans Unicode"/>
              </a:rPr>
              <a:t>обязательства</a:t>
            </a:r>
            <a:r>
              <a:rPr dirty="0" sz="15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15">
                <a:solidFill>
                  <a:srgbClr val="FFFFFF"/>
                </a:solidFill>
                <a:latin typeface="Lucida Sans Unicode"/>
                <a:cs typeface="Lucida Sans Unicode"/>
              </a:rPr>
              <a:t>по</a:t>
            </a:r>
            <a:r>
              <a:rPr dirty="0" sz="15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>
                <a:solidFill>
                  <a:srgbClr val="FFFFFF"/>
                </a:solidFill>
                <a:latin typeface="Lucida Sans Unicode"/>
                <a:cs typeface="Lucida Sans Unicode"/>
              </a:rPr>
              <a:t>снижению</a:t>
            </a:r>
            <a:r>
              <a:rPr dirty="0" sz="15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5" b="1">
                <a:solidFill>
                  <a:srgbClr val="FFFFFF"/>
                </a:solidFill>
                <a:latin typeface="Arial"/>
                <a:cs typeface="Arial"/>
              </a:rPr>
              <a:t>выбросов</a:t>
            </a:r>
            <a:r>
              <a:rPr dirty="0" sz="15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Lucida Sans Unicode"/>
                <a:cs typeface="Lucida Sans Unicode"/>
              </a:rPr>
              <a:t>и </a:t>
            </a:r>
            <a:r>
              <a:rPr dirty="0" sz="1550" spc="-30">
                <a:solidFill>
                  <a:srgbClr val="FFFFFF"/>
                </a:solidFill>
                <a:latin typeface="Lucida Sans Unicode"/>
                <a:cs typeface="Lucida Sans Unicode"/>
              </a:rPr>
              <a:t>поддержанию </a:t>
            </a:r>
            <a:r>
              <a:rPr dirty="0" sz="15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Lucida Sans Unicode"/>
                <a:cs typeface="Lucida Sans Unicode"/>
              </a:rPr>
              <a:t>глобального</a:t>
            </a:r>
            <a:r>
              <a:rPr dirty="0" sz="1550" spc="3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5">
                <a:solidFill>
                  <a:srgbClr val="FFFFFF"/>
                </a:solidFill>
                <a:latin typeface="Lucida Sans Unicode"/>
                <a:cs typeface="Lucida Sans Unicode"/>
              </a:rPr>
              <a:t>потепления</a:t>
            </a:r>
            <a:r>
              <a:rPr dirty="0" sz="155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7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1550" spc="3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45">
                <a:solidFill>
                  <a:srgbClr val="FFFFFF"/>
                </a:solidFill>
                <a:latin typeface="Lucida Sans Unicode"/>
                <a:cs typeface="Lucida Sans Unicode"/>
              </a:rPr>
              <a:t>пределах</a:t>
            </a:r>
            <a:r>
              <a:rPr dirty="0" sz="155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15">
                <a:solidFill>
                  <a:srgbClr val="FFFFFF"/>
                </a:solidFill>
                <a:latin typeface="Lucida Sans Unicode"/>
                <a:cs typeface="Lucida Sans Unicode"/>
              </a:rPr>
              <a:t>безопасных</a:t>
            </a:r>
            <a:r>
              <a:rPr dirty="0" sz="1550" spc="3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Lucida Sans Unicode"/>
                <a:cs typeface="Lucida Sans Unicode"/>
              </a:rPr>
              <a:t>значений</a:t>
            </a:r>
            <a:r>
              <a:rPr dirty="0" sz="1550" spc="2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550" spc="-40">
                <a:solidFill>
                  <a:srgbClr val="FFFFFF"/>
                </a:solidFill>
                <a:latin typeface="Lucida Sans Unicode"/>
                <a:cs typeface="Lucida Sans Unicode"/>
              </a:rPr>
              <a:t>Согласие</a:t>
            </a:r>
            <a:r>
              <a:rPr dirty="0" sz="1550" spc="3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30">
                <a:solidFill>
                  <a:srgbClr val="FFFFFF"/>
                </a:solidFill>
                <a:latin typeface="Lucida Sans Unicode"/>
                <a:cs typeface="Lucida Sans Unicode"/>
              </a:rPr>
              <a:t>всех</a:t>
            </a:r>
            <a:r>
              <a:rPr dirty="0" sz="1550" spc="3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Lucida Sans Unicode"/>
                <a:cs typeface="Lucida Sans Unicode"/>
              </a:rPr>
              <a:t>стран</a:t>
            </a:r>
            <a:r>
              <a:rPr dirty="0" sz="1550" spc="3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0">
                <a:solidFill>
                  <a:srgbClr val="FFFFFF"/>
                </a:solidFill>
                <a:latin typeface="Lucida Sans Unicode"/>
                <a:cs typeface="Lucida Sans Unicode"/>
              </a:rPr>
              <a:t>является</a:t>
            </a:r>
            <a:r>
              <a:rPr dirty="0" sz="1550" spc="3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>
                <a:solidFill>
                  <a:srgbClr val="FFFFFF"/>
                </a:solidFill>
                <a:latin typeface="Lucida Sans Unicode"/>
                <a:cs typeface="Lucida Sans Unicode"/>
              </a:rPr>
              <a:t>критически</a:t>
            </a:r>
            <a:r>
              <a:rPr dirty="0" sz="1550" spc="3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5">
                <a:solidFill>
                  <a:srgbClr val="FFFFFF"/>
                </a:solidFill>
                <a:latin typeface="Lucida Sans Unicode"/>
                <a:cs typeface="Lucida Sans Unicode"/>
              </a:rPr>
              <a:t>важным</a:t>
            </a:r>
            <a:r>
              <a:rPr dirty="0" sz="1550" spc="25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77872" y="716066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  <a:tabLst>
                <a:tab pos="4245610" algn="l"/>
              </a:tabLst>
            </a:pPr>
            <a:r>
              <a:rPr dirty="0" spc="35"/>
              <a:t>Образование	</a:t>
            </a:r>
            <a:r>
              <a:rPr dirty="0" spc="75"/>
              <a:t>и </a:t>
            </a:r>
            <a:r>
              <a:rPr dirty="0" spc="80"/>
              <a:t> </a:t>
            </a:r>
            <a:r>
              <a:rPr dirty="0" spc="-50"/>
              <a:t>о</a:t>
            </a:r>
            <a:r>
              <a:rPr dirty="0" spc="40"/>
              <a:t>с</a:t>
            </a:r>
            <a:r>
              <a:rPr dirty="0" spc="35"/>
              <a:t>в</a:t>
            </a:r>
            <a:r>
              <a:rPr dirty="0" spc="-180"/>
              <a:t>е</a:t>
            </a:r>
            <a:r>
              <a:rPr dirty="0" spc="-220"/>
              <a:t>д</a:t>
            </a:r>
            <a:r>
              <a:rPr dirty="0" spc="20"/>
              <a:t>о</a:t>
            </a:r>
            <a:r>
              <a:rPr dirty="0" spc="20"/>
              <a:t>м</a:t>
            </a:r>
            <a:r>
              <a:rPr dirty="0" spc="10"/>
              <a:t>ле</a:t>
            </a:r>
            <a:r>
              <a:rPr dirty="0" spc="5"/>
              <a:t>н</a:t>
            </a:r>
            <a:r>
              <a:rPr dirty="0" spc="40"/>
              <a:t>н</a:t>
            </a:r>
            <a:r>
              <a:rPr dirty="0" spc="-100"/>
              <a:t>ос</a:t>
            </a:r>
            <a:r>
              <a:rPr dirty="0" spc="-95"/>
              <a:t>т</a:t>
            </a:r>
            <a:r>
              <a:rPr dirty="0" spc="405"/>
              <a:t>ь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280035">
              <a:lnSpc>
                <a:spcPct val="101400"/>
              </a:lnSpc>
              <a:spcBef>
                <a:spcPts val="75"/>
              </a:spcBef>
              <a:tabLst>
                <a:tab pos="358140" algn="l"/>
                <a:tab pos="2446020" algn="l"/>
                <a:tab pos="3117215" algn="l"/>
                <a:tab pos="3746500" algn="l"/>
                <a:tab pos="5242560" algn="l"/>
                <a:tab pos="6237605" algn="l"/>
                <a:tab pos="6616065" algn="l"/>
              </a:tabLst>
            </a:pPr>
            <a:r>
              <a:rPr dirty="0" spc="20"/>
              <a:t>О</a:t>
            </a:r>
            <a:r>
              <a:rPr dirty="0" spc="15"/>
              <a:t>б</a:t>
            </a:r>
            <a:r>
              <a:rPr dirty="0" spc="-30"/>
              <a:t>р</a:t>
            </a:r>
            <a:r>
              <a:rPr dirty="0" spc="30"/>
              <a:t>а</a:t>
            </a:r>
            <a:r>
              <a:rPr dirty="0" spc="30"/>
              <a:t>з</a:t>
            </a:r>
            <a:r>
              <a:rPr dirty="0" spc="-20"/>
              <a:t>о</a:t>
            </a:r>
            <a:r>
              <a:rPr dirty="0" spc="140"/>
              <a:t>в</a:t>
            </a:r>
            <a:r>
              <a:rPr dirty="0" spc="30"/>
              <a:t>а</a:t>
            </a:r>
            <a:r>
              <a:rPr dirty="0" spc="35"/>
              <a:t>н</a:t>
            </a:r>
            <a:r>
              <a:rPr dirty="0" spc="50"/>
              <a:t>и</a:t>
            </a:r>
            <a:r>
              <a:rPr dirty="0" spc="30"/>
              <a:t>е</a:t>
            </a:r>
            <a:r>
              <a:rPr dirty="0"/>
              <a:t>	</a:t>
            </a:r>
            <a:r>
              <a:rPr dirty="0" spc="50"/>
              <a:t>и</a:t>
            </a:r>
            <a:r>
              <a:rPr dirty="0" spc="-160"/>
              <a:t>г</a:t>
            </a:r>
            <a:r>
              <a:rPr dirty="0" spc="-30"/>
              <a:t>р</a:t>
            </a:r>
            <a:r>
              <a:rPr dirty="0" spc="30"/>
              <a:t>а</a:t>
            </a:r>
            <a:r>
              <a:rPr dirty="0" spc="25"/>
              <a:t>е</a:t>
            </a:r>
            <a:r>
              <a:rPr dirty="0" spc="-40"/>
              <a:t>т</a:t>
            </a:r>
            <a:r>
              <a:rPr dirty="0"/>
              <a:t>	</a:t>
            </a:r>
            <a:r>
              <a:rPr dirty="0" spc="140"/>
              <a:t>в</a:t>
            </a:r>
            <a:r>
              <a:rPr dirty="0" spc="30"/>
              <a:t>а</a:t>
            </a:r>
            <a:r>
              <a:rPr dirty="0" spc="70"/>
              <a:t>ж</a:t>
            </a:r>
            <a:r>
              <a:rPr dirty="0" spc="35"/>
              <a:t>н</a:t>
            </a:r>
            <a:r>
              <a:rPr dirty="0" spc="-40"/>
              <a:t>у</a:t>
            </a:r>
            <a:r>
              <a:rPr dirty="0" spc="75"/>
              <a:t>ю</a:t>
            </a:r>
            <a:r>
              <a:rPr dirty="0"/>
              <a:t>	</a:t>
            </a:r>
            <a:r>
              <a:rPr dirty="0" spc="-30"/>
              <a:t>р</a:t>
            </a:r>
            <a:r>
              <a:rPr dirty="0" spc="-20"/>
              <a:t>о</a:t>
            </a:r>
            <a:r>
              <a:rPr dirty="0" spc="-20"/>
              <a:t>л</a:t>
            </a:r>
            <a:r>
              <a:rPr dirty="0" spc="245"/>
              <a:t>ь</a:t>
            </a:r>
            <a:r>
              <a:rPr dirty="0"/>
              <a:t>	</a:t>
            </a:r>
            <a:r>
              <a:rPr dirty="0" spc="145"/>
              <a:t>в</a:t>
            </a:r>
            <a:r>
              <a:rPr dirty="0"/>
              <a:t>	</a:t>
            </a:r>
            <a:r>
              <a:rPr dirty="0" spc="15"/>
              <a:t>б</a:t>
            </a:r>
            <a:r>
              <a:rPr dirty="0" spc="-20"/>
              <a:t>о</a:t>
            </a:r>
            <a:r>
              <a:rPr dirty="0" spc="-30"/>
              <a:t>р</a:t>
            </a:r>
            <a:r>
              <a:rPr dirty="0" spc="240"/>
              <a:t>ь</a:t>
            </a:r>
            <a:r>
              <a:rPr dirty="0" spc="15"/>
              <a:t>б</a:t>
            </a:r>
            <a:r>
              <a:rPr dirty="0" spc="20"/>
              <a:t>е  </a:t>
            </a:r>
            <a:r>
              <a:rPr dirty="0" spc="-75"/>
              <a:t>с	</a:t>
            </a:r>
            <a:r>
              <a:rPr dirty="0" spc="20"/>
              <a:t>климатической	</a:t>
            </a:r>
            <a:r>
              <a:rPr dirty="0" spc="-30"/>
              <a:t>катастрофой</a:t>
            </a:r>
            <a:r>
              <a:rPr dirty="0" spc="-30">
                <a:latin typeface="Consolas"/>
                <a:cs typeface="Consolas"/>
              </a:rPr>
              <a:t>.</a:t>
            </a:r>
            <a:r>
              <a:rPr dirty="0" spc="-55">
                <a:latin typeface="Consolas"/>
                <a:cs typeface="Consolas"/>
              </a:rPr>
              <a:t> </a:t>
            </a:r>
            <a:r>
              <a:rPr dirty="0" spc="65"/>
              <a:t>Повышение</a:t>
            </a:r>
          </a:p>
          <a:p>
            <a:pPr marL="12700" marR="5080">
              <a:lnSpc>
                <a:spcPts val="3229"/>
              </a:lnSpc>
              <a:spcBef>
                <a:spcPts val="35"/>
              </a:spcBef>
              <a:tabLst>
                <a:tab pos="1584960" algn="l"/>
                <a:tab pos="1986280" algn="l"/>
                <a:tab pos="3401060" algn="l"/>
                <a:tab pos="3789679" algn="l"/>
                <a:tab pos="4557395" algn="l"/>
                <a:tab pos="5281295" algn="l"/>
                <a:tab pos="6244590" algn="l"/>
              </a:tabLst>
            </a:pPr>
            <a:r>
              <a:rPr dirty="0" spc="30" b="1">
                <a:latin typeface="Arial"/>
                <a:cs typeface="Arial"/>
              </a:rPr>
              <a:t>о</a:t>
            </a:r>
            <a:r>
              <a:rPr dirty="0" spc="-110" b="1">
                <a:latin typeface="Arial"/>
                <a:cs typeface="Arial"/>
              </a:rPr>
              <a:t>с</a:t>
            </a:r>
            <a:r>
              <a:rPr dirty="0" spc="45" b="1">
                <a:latin typeface="Arial"/>
                <a:cs typeface="Arial"/>
              </a:rPr>
              <a:t>в</a:t>
            </a:r>
            <a:r>
              <a:rPr dirty="0" spc="100" b="1">
                <a:latin typeface="Arial"/>
                <a:cs typeface="Arial"/>
              </a:rPr>
              <a:t>е</a:t>
            </a:r>
            <a:r>
              <a:rPr dirty="0" spc="85" b="1">
                <a:latin typeface="Arial"/>
                <a:cs typeface="Arial"/>
              </a:rPr>
              <a:t>д</a:t>
            </a:r>
            <a:r>
              <a:rPr dirty="0" spc="30" b="1">
                <a:latin typeface="Arial"/>
                <a:cs typeface="Arial"/>
              </a:rPr>
              <a:t>о</a:t>
            </a:r>
            <a:r>
              <a:rPr dirty="0" spc="290" b="1">
                <a:latin typeface="Arial"/>
                <a:cs typeface="Arial"/>
              </a:rPr>
              <a:t>м</a:t>
            </a:r>
            <a:r>
              <a:rPr dirty="0" spc="35" b="1">
                <a:latin typeface="Arial"/>
                <a:cs typeface="Arial"/>
              </a:rPr>
              <a:t>л</a:t>
            </a:r>
            <a:r>
              <a:rPr dirty="0" spc="100" b="1">
                <a:latin typeface="Arial"/>
                <a:cs typeface="Arial"/>
              </a:rPr>
              <a:t>е</a:t>
            </a:r>
            <a:r>
              <a:rPr dirty="0" spc="160" b="1">
                <a:latin typeface="Arial"/>
                <a:cs typeface="Arial"/>
              </a:rPr>
              <a:t>нн</a:t>
            </a:r>
            <a:r>
              <a:rPr dirty="0" spc="30" b="1">
                <a:latin typeface="Arial"/>
                <a:cs typeface="Arial"/>
              </a:rPr>
              <a:t>о</a:t>
            </a:r>
            <a:r>
              <a:rPr dirty="0" spc="-110" b="1">
                <a:latin typeface="Arial"/>
                <a:cs typeface="Arial"/>
              </a:rPr>
              <a:t>с</a:t>
            </a:r>
            <a:r>
              <a:rPr dirty="0" spc="170" b="1">
                <a:latin typeface="Arial"/>
                <a:cs typeface="Arial"/>
              </a:rPr>
              <a:t>т</a:t>
            </a:r>
            <a:r>
              <a:rPr dirty="0" spc="290" b="1">
                <a:latin typeface="Arial"/>
                <a:cs typeface="Arial"/>
              </a:rPr>
              <a:t>и</a:t>
            </a:r>
            <a:r>
              <a:rPr dirty="0" b="1">
                <a:latin typeface="Arial"/>
                <a:cs typeface="Arial"/>
              </a:rPr>
              <a:t>	</a:t>
            </a:r>
            <a:r>
              <a:rPr dirty="0" spc="-15"/>
              <a:t>о</a:t>
            </a:r>
            <a:r>
              <a:rPr dirty="0"/>
              <a:t>	</a:t>
            </a:r>
            <a:r>
              <a:rPr dirty="0"/>
              <a:t>п</a:t>
            </a:r>
            <a:r>
              <a:rPr dirty="0" spc="-20"/>
              <a:t>о</a:t>
            </a:r>
            <a:r>
              <a:rPr dirty="0" spc="-80"/>
              <a:t>с</a:t>
            </a:r>
            <a:r>
              <a:rPr dirty="0" spc="-20"/>
              <a:t>л</a:t>
            </a:r>
            <a:r>
              <a:rPr dirty="0" spc="25"/>
              <a:t>е</a:t>
            </a:r>
            <a:r>
              <a:rPr dirty="0" spc="-235"/>
              <a:t>д</a:t>
            </a:r>
            <a:r>
              <a:rPr dirty="0" spc="-80"/>
              <a:t>с</a:t>
            </a:r>
            <a:r>
              <a:rPr dirty="0" spc="-45"/>
              <a:t>т</a:t>
            </a:r>
            <a:r>
              <a:rPr dirty="0" spc="140"/>
              <a:t>в</a:t>
            </a:r>
            <a:r>
              <a:rPr dirty="0" spc="50"/>
              <a:t>и</a:t>
            </a:r>
            <a:r>
              <a:rPr dirty="0" spc="135"/>
              <a:t>я</a:t>
            </a:r>
            <a:r>
              <a:rPr dirty="0" spc="-215"/>
              <a:t>х</a:t>
            </a:r>
            <a:r>
              <a:rPr dirty="0"/>
              <a:t>	</a:t>
            </a:r>
            <a:r>
              <a:rPr dirty="0" spc="50"/>
              <a:t>и</a:t>
            </a:r>
            <a:r>
              <a:rPr dirty="0" spc="30"/>
              <a:t>з</a:t>
            </a:r>
            <a:r>
              <a:rPr dirty="0" spc="60"/>
              <a:t>м</a:t>
            </a:r>
            <a:r>
              <a:rPr dirty="0" spc="25"/>
              <a:t>е</a:t>
            </a:r>
            <a:r>
              <a:rPr dirty="0" spc="35"/>
              <a:t>н</a:t>
            </a:r>
            <a:r>
              <a:rPr dirty="0" spc="25"/>
              <a:t>е</a:t>
            </a:r>
            <a:r>
              <a:rPr dirty="0" spc="35"/>
              <a:t>н</a:t>
            </a:r>
            <a:r>
              <a:rPr dirty="0" spc="50"/>
              <a:t>и</a:t>
            </a:r>
            <a:r>
              <a:rPr dirty="0" spc="105"/>
              <a:t>я  </a:t>
            </a:r>
            <a:r>
              <a:rPr dirty="0" spc="15"/>
              <a:t>климата	</a:t>
            </a:r>
            <a:r>
              <a:rPr dirty="0" spc="55"/>
              <a:t>и	</a:t>
            </a:r>
            <a:r>
              <a:rPr dirty="0"/>
              <a:t>возможностях	</a:t>
            </a:r>
            <a:r>
              <a:rPr dirty="0" spc="-60"/>
              <a:t>его	</a:t>
            </a:r>
            <a:r>
              <a:rPr dirty="0" spc="50"/>
              <a:t>смягчения</a:t>
            </a:r>
          </a:p>
          <a:p>
            <a:pPr marL="12700" marR="82550">
              <a:lnSpc>
                <a:spcPts val="3150"/>
              </a:lnSpc>
              <a:spcBef>
                <a:spcPts val="55"/>
              </a:spcBef>
              <a:tabLst>
                <a:tab pos="2392680" algn="l"/>
                <a:tab pos="4213225" algn="l"/>
                <a:tab pos="5225415" algn="l"/>
                <a:tab pos="6001385" algn="l"/>
              </a:tabLst>
            </a:pPr>
            <a:r>
              <a:rPr dirty="0" spc="-80"/>
              <a:t>с</a:t>
            </a:r>
            <a:r>
              <a:rPr dirty="0"/>
              <a:t>п</a:t>
            </a:r>
            <a:r>
              <a:rPr dirty="0" spc="-20"/>
              <a:t>о</a:t>
            </a:r>
            <a:r>
              <a:rPr dirty="0" spc="-80"/>
              <a:t>с</a:t>
            </a:r>
            <a:r>
              <a:rPr dirty="0" spc="-20"/>
              <a:t>о</a:t>
            </a:r>
            <a:r>
              <a:rPr dirty="0" spc="15"/>
              <a:t>б</a:t>
            </a:r>
            <a:r>
              <a:rPr dirty="0" spc="-80"/>
              <a:t>с</a:t>
            </a:r>
            <a:r>
              <a:rPr dirty="0" spc="-45"/>
              <a:t>т</a:t>
            </a:r>
            <a:r>
              <a:rPr dirty="0" spc="140"/>
              <a:t>в</a:t>
            </a:r>
            <a:r>
              <a:rPr dirty="0" spc="-40"/>
              <a:t>у</a:t>
            </a:r>
            <a:r>
              <a:rPr dirty="0" spc="25"/>
              <a:t>е</a:t>
            </a:r>
            <a:r>
              <a:rPr dirty="0" spc="-40"/>
              <a:t>т</a:t>
            </a:r>
            <a:r>
              <a:rPr dirty="0"/>
              <a:t>	</a:t>
            </a:r>
            <a:r>
              <a:rPr dirty="0" spc="-210"/>
              <a:t>ф</a:t>
            </a:r>
            <a:r>
              <a:rPr dirty="0" spc="-20"/>
              <a:t>о</a:t>
            </a:r>
            <a:r>
              <a:rPr dirty="0" spc="-30"/>
              <a:t>р</a:t>
            </a:r>
            <a:r>
              <a:rPr dirty="0" spc="60"/>
              <a:t>м</a:t>
            </a:r>
            <a:r>
              <a:rPr dirty="0" spc="50"/>
              <a:t>и</a:t>
            </a:r>
            <a:r>
              <a:rPr dirty="0" spc="-30"/>
              <a:t>р</a:t>
            </a:r>
            <a:r>
              <a:rPr dirty="0" spc="-20"/>
              <a:t>о</a:t>
            </a:r>
            <a:r>
              <a:rPr dirty="0" spc="140"/>
              <a:t>в</a:t>
            </a:r>
            <a:r>
              <a:rPr dirty="0" spc="30"/>
              <a:t>а</a:t>
            </a:r>
            <a:r>
              <a:rPr dirty="0" spc="35"/>
              <a:t>н</a:t>
            </a:r>
            <a:r>
              <a:rPr dirty="0" spc="50"/>
              <a:t>и</a:t>
            </a:r>
            <a:r>
              <a:rPr dirty="0" spc="75"/>
              <a:t>ю</a:t>
            </a:r>
            <a:r>
              <a:rPr dirty="0"/>
              <a:t>	</a:t>
            </a:r>
            <a:r>
              <a:rPr dirty="0" spc="-105" b="1">
                <a:latin typeface="Arial"/>
                <a:cs typeface="Arial"/>
              </a:rPr>
              <a:t>э</a:t>
            </a:r>
            <a:r>
              <a:rPr dirty="0" spc="270" b="1">
                <a:latin typeface="Arial"/>
                <a:cs typeface="Arial"/>
              </a:rPr>
              <a:t>к</a:t>
            </a:r>
            <a:r>
              <a:rPr dirty="0" spc="30" b="1">
                <a:latin typeface="Arial"/>
                <a:cs typeface="Arial"/>
              </a:rPr>
              <a:t>о</a:t>
            </a:r>
            <a:r>
              <a:rPr dirty="0" spc="35" b="1">
                <a:latin typeface="Arial"/>
                <a:cs typeface="Arial"/>
              </a:rPr>
              <a:t>л</a:t>
            </a:r>
            <a:r>
              <a:rPr dirty="0" spc="30" b="1">
                <a:latin typeface="Arial"/>
                <a:cs typeface="Arial"/>
              </a:rPr>
              <a:t>о</a:t>
            </a:r>
            <a:r>
              <a:rPr dirty="0" spc="165" b="1">
                <a:latin typeface="Arial"/>
                <a:cs typeface="Arial"/>
              </a:rPr>
              <a:t>г</a:t>
            </a:r>
            <a:r>
              <a:rPr dirty="0" spc="285" b="1">
                <a:latin typeface="Arial"/>
                <a:cs typeface="Arial"/>
              </a:rPr>
              <a:t>и</a:t>
            </a:r>
            <a:r>
              <a:rPr dirty="0" spc="204" b="1">
                <a:latin typeface="Arial"/>
                <a:cs typeface="Arial"/>
              </a:rPr>
              <a:t>ч</a:t>
            </a:r>
            <a:r>
              <a:rPr dirty="0" spc="100" b="1">
                <a:latin typeface="Arial"/>
                <a:cs typeface="Arial"/>
              </a:rPr>
              <a:t>е</a:t>
            </a:r>
            <a:r>
              <a:rPr dirty="0" spc="-110" b="1">
                <a:latin typeface="Arial"/>
                <a:cs typeface="Arial"/>
              </a:rPr>
              <a:t>с</a:t>
            </a:r>
            <a:r>
              <a:rPr dirty="0" spc="270" b="1">
                <a:latin typeface="Arial"/>
                <a:cs typeface="Arial"/>
              </a:rPr>
              <a:t>к</a:t>
            </a:r>
            <a:r>
              <a:rPr dirty="0" spc="30" b="1">
                <a:latin typeface="Arial"/>
                <a:cs typeface="Arial"/>
              </a:rPr>
              <a:t>о</a:t>
            </a:r>
            <a:r>
              <a:rPr dirty="0" spc="140" b="1">
                <a:latin typeface="Arial"/>
                <a:cs typeface="Arial"/>
              </a:rPr>
              <a:t>г</a:t>
            </a:r>
            <a:r>
              <a:rPr dirty="0" spc="20" b="1">
                <a:latin typeface="Arial"/>
                <a:cs typeface="Arial"/>
              </a:rPr>
              <a:t>о  </a:t>
            </a:r>
            <a:r>
              <a:rPr dirty="0" spc="95" b="1">
                <a:latin typeface="Arial"/>
                <a:cs typeface="Arial"/>
              </a:rPr>
              <a:t>сознания</a:t>
            </a:r>
            <a:r>
              <a:rPr dirty="0" spc="95">
                <a:latin typeface="Consolas"/>
                <a:cs typeface="Consolas"/>
              </a:rPr>
              <a:t>.</a:t>
            </a:r>
            <a:r>
              <a:rPr dirty="0" spc="-15">
                <a:latin typeface="Consolas"/>
                <a:cs typeface="Consolas"/>
              </a:rPr>
              <a:t> </a:t>
            </a:r>
            <a:r>
              <a:rPr dirty="0" spc="10"/>
              <a:t>Программы	</a:t>
            </a:r>
            <a:r>
              <a:rPr dirty="0" spc="55"/>
              <a:t>обучения	</a:t>
            </a:r>
            <a:r>
              <a:rPr dirty="0"/>
              <a:t>должны</a:t>
            </a:r>
          </a:p>
          <a:p>
            <a:pPr marL="12700">
              <a:lnSpc>
                <a:spcPts val="3125"/>
              </a:lnSpc>
              <a:tabLst>
                <a:tab pos="2133600" algn="l"/>
                <a:tab pos="2867025" algn="l"/>
                <a:tab pos="4266565" algn="l"/>
              </a:tabLst>
            </a:pPr>
            <a:r>
              <a:rPr dirty="0" spc="35"/>
              <a:t>охватывать	</a:t>
            </a:r>
            <a:r>
              <a:rPr dirty="0" spc="30"/>
              <a:t>все	</a:t>
            </a:r>
            <a:r>
              <a:rPr dirty="0" spc="25"/>
              <a:t>уровни	</a:t>
            </a:r>
            <a:r>
              <a:rPr dirty="0" spc="10"/>
              <a:t>общества</a:t>
            </a:r>
            <a:r>
              <a:rPr dirty="0" spc="10">
                <a:latin typeface="Consolas"/>
                <a:cs typeface="Consolas"/>
              </a:rPr>
              <a:t>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41853" y="749444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39" h="20320">
                  <a:moveTo>
                    <a:pt x="319760" y="1422"/>
                  </a:moveTo>
                  <a:lnTo>
                    <a:pt x="88" y="0"/>
                  </a:lnTo>
                  <a:lnTo>
                    <a:pt x="0" y="18707"/>
                  </a:lnTo>
                  <a:lnTo>
                    <a:pt x="319684" y="20142"/>
                  </a:lnTo>
                  <a:lnTo>
                    <a:pt x="319760" y="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76330"/>
            <a:ext cx="3888740" cy="8026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100" spc="-315"/>
              <a:t>С</a:t>
            </a:r>
            <a:r>
              <a:rPr dirty="0" sz="5100" spc="-155"/>
              <a:t>о</a:t>
            </a:r>
            <a:r>
              <a:rPr dirty="0" sz="5100" spc="-165"/>
              <a:t>хр</a:t>
            </a:r>
            <a:r>
              <a:rPr dirty="0" sz="5100" spc="-150"/>
              <a:t>а</a:t>
            </a:r>
            <a:r>
              <a:rPr dirty="0" sz="5100" spc="45"/>
              <a:t>н</a:t>
            </a:r>
            <a:r>
              <a:rPr dirty="0" sz="5100" spc="35"/>
              <a:t>е</a:t>
            </a:r>
            <a:r>
              <a:rPr dirty="0" sz="5100" spc="65"/>
              <a:t>н</a:t>
            </a:r>
            <a:r>
              <a:rPr dirty="0" sz="5100" spc="60"/>
              <a:t>и</a:t>
            </a:r>
            <a:r>
              <a:rPr dirty="0" sz="5100" spc="30"/>
              <a:t>е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1542796" y="2687138"/>
            <a:ext cx="6456045" cy="2120265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25400" marR="17780" indent="-635">
              <a:lnSpc>
                <a:spcPct val="86900"/>
              </a:lnSpc>
              <a:spcBef>
                <a:spcPts val="900"/>
              </a:spcBef>
            </a:pPr>
            <a:r>
              <a:rPr dirty="0" sz="1850" spc="-128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baseline="11982" sz="7650" spc="-2152">
                <a:solidFill>
                  <a:srgbClr val="FFFFFF"/>
                </a:solidFill>
                <a:latin typeface="Lucida Sans Unicode"/>
                <a:cs typeface="Lucida Sans Unicode"/>
              </a:rPr>
              <a:t>э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1850" spc="-869">
                <a:solidFill>
                  <a:srgbClr val="FFFFFF"/>
                </a:solidFill>
                <a:latin typeface="Lucida Sans Unicode"/>
                <a:cs typeface="Lucida Sans Unicode"/>
              </a:rPr>
              <a:t>х</a:t>
            </a:r>
            <a:r>
              <a:rPr dirty="0" baseline="11982" sz="7650" spc="-3060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1850" spc="-35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1850" spc="-27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baseline="11982" sz="7650" spc="-4282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1850" spc="1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1850" spc="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1850" spc="-58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baseline="11982" sz="7650" spc="-3037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1850" spc="2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1850" spc="-37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baseline="11982" sz="7650" spc="-2737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185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1982" sz="7650" spc="-3509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1850" spc="8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baseline="11982" sz="7650" spc="-376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1850" spc="-70">
                <a:solidFill>
                  <a:srgbClr val="FFFFFF"/>
                </a:solidFill>
                <a:latin typeface="Lucida Sans Unicode"/>
                <a:cs typeface="Lucida Sans Unicode"/>
              </a:rPr>
              <a:t>сс</a:t>
            </a:r>
            <a:r>
              <a:rPr dirty="0" sz="1850" spc="-33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baseline="11982" sz="7650" spc="-3832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1850" spc="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1850" spc="1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1850" spc="-77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baseline="11982" sz="7650" spc="-4447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sz="1850" spc="8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1850" spc="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1850" spc="1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1850" spc="2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1850" spc="1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85" b="1">
                <a:solidFill>
                  <a:srgbClr val="FFFFFF"/>
                </a:solidFill>
                <a:latin typeface="Arial"/>
                <a:cs typeface="Arial"/>
              </a:rPr>
              <a:t>э</a:t>
            </a:r>
            <a:r>
              <a:rPr dirty="0" sz="1850" spc="175" b="1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dirty="0" sz="1850" spc="5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1850" spc="-85" b="1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dirty="0" sz="1850" spc="185" b="1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dirty="0" sz="1850" spc="-85" b="1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dirty="0" sz="1850" spc="95" b="1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 sz="1850" spc="55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1850" spc="190" b="1">
                <a:solidFill>
                  <a:srgbClr val="FFFFFF"/>
                </a:solidFill>
                <a:latin typeface="Arial"/>
                <a:cs typeface="Arial"/>
              </a:rPr>
              <a:t>м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80">
                <a:solidFill>
                  <a:srgbClr val="FFFFFF"/>
                </a:solidFill>
                <a:latin typeface="Lucida Sans Unicode"/>
                <a:cs typeface="Lucida Sans Unicode"/>
              </a:rPr>
              <a:t>я</a:t>
            </a:r>
            <a:r>
              <a:rPr dirty="0" sz="1850" spc="8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1850" spc="80">
                <a:solidFill>
                  <a:srgbClr val="FFFFFF"/>
                </a:solidFill>
                <a:latin typeface="Lucida Sans Unicode"/>
                <a:cs typeface="Lucida Sans Unicode"/>
              </a:rPr>
              <a:t>я</a:t>
            </a:r>
            <a:r>
              <a:rPr dirty="0" sz="1850" spc="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1850" spc="-7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1850" spc="65">
                <a:solidFill>
                  <a:srgbClr val="FFFFFF"/>
                </a:solidFill>
                <a:latin typeface="Lucida Sans Unicode"/>
                <a:cs typeface="Lucida Sans Unicode"/>
              </a:rPr>
              <a:t>я  </a:t>
            </a: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важной</a:t>
            </a:r>
            <a:r>
              <a:rPr dirty="0" sz="18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стратегией</a:t>
            </a:r>
            <a:r>
              <a:rPr dirty="0" sz="18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90">
                <a:solidFill>
                  <a:srgbClr val="FFFFFF"/>
                </a:solidFill>
                <a:latin typeface="Lucida Sans Unicode"/>
                <a:cs typeface="Lucida Sans Unicode"/>
              </a:rPr>
              <a:t>в </a:t>
            </a:r>
            <a:r>
              <a:rPr dirty="0" sz="1850" spc="15">
                <a:solidFill>
                  <a:srgbClr val="FFFFFF"/>
                </a:solidFill>
                <a:latin typeface="Lucida Sans Unicode"/>
                <a:cs typeface="Lucida Sans Unicode"/>
              </a:rPr>
              <a:t>борьбе</a:t>
            </a:r>
            <a:r>
              <a:rPr dirty="0" sz="18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6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климатической </a:t>
            </a:r>
            <a:r>
              <a:rPr dirty="0" sz="18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35">
                <a:solidFill>
                  <a:srgbClr val="FFFFFF"/>
                </a:solidFill>
                <a:latin typeface="Lucida Sans Unicode"/>
                <a:cs typeface="Lucida Sans Unicode"/>
              </a:rPr>
              <a:t>катастрофой</a:t>
            </a:r>
            <a:r>
              <a:rPr dirty="0" sz="1850" spc="-35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8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Здоровые</a:t>
            </a:r>
            <a:r>
              <a:rPr dirty="0" sz="1850" spc="4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Lucida Sans Unicode"/>
                <a:cs typeface="Lucida Sans Unicode"/>
              </a:rPr>
              <a:t>экосистемы</a:t>
            </a:r>
            <a:r>
              <a:rPr dirty="0" sz="1850" spc="-2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18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5">
                <a:solidFill>
                  <a:srgbClr val="FFFFFF"/>
                </a:solidFill>
                <a:latin typeface="Lucida Sans Unicode"/>
                <a:cs typeface="Lucida Sans Unicode"/>
              </a:rPr>
              <a:t>такие</a:t>
            </a:r>
            <a:r>
              <a:rPr dirty="0" sz="1850" spc="4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Lucida Sans Unicode"/>
                <a:cs typeface="Lucida Sans Unicode"/>
              </a:rPr>
              <a:t>как</a:t>
            </a:r>
            <a:r>
              <a:rPr dirty="0" sz="1850" spc="4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Lucida Sans Unicode"/>
                <a:cs typeface="Lucida Sans Unicode"/>
              </a:rPr>
              <a:t>леса</a:t>
            </a:r>
            <a:endParaRPr sz="1850">
              <a:latin typeface="Lucida Sans Unicode"/>
              <a:cs typeface="Lucida Sans Unicode"/>
            </a:endParaRPr>
          </a:p>
          <a:p>
            <a:pPr marL="25400">
              <a:lnSpc>
                <a:spcPts val="2175"/>
              </a:lnSpc>
            </a:pP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1850" spc="4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океаны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185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Lucida Sans Unicode"/>
                <a:cs typeface="Lucida Sans Unicode"/>
              </a:rPr>
              <a:t>помогают</a:t>
            </a:r>
            <a:r>
              <a:rPr dirty="0" sz="1850" spc="4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5">
                <a:solidFill>
                  <a:srgbClr val="FFFFFF"/>
                </a:solidFill>
                <a:latin typeface="Lucida Sans Unicode"/>
                <a:cs typeface="Lucida Sans Unicode"/>
              </a:rPr>
              <a:t>регулировать</a:t>
            </a:r>
            <a:r>
              <a:rPr dirty="0" sz="1850" spc="4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5">
                <a:solidFill>
                  <a:srgbClr val="FFFFFF"/>
                </a:solidFill>
                <a:latin typeface="Lucida Sans Unicode"/>
                <a:cs typeface="Lucida Sans Unicode"/>
              </a:rPr>
              <a:t>климат</a:t>
            </a:r>
            <a:r>
              <a:rPr dirty="0" sz="1850" spc="4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endParaRPr sz="1850">
              <a:latin typeface="Lucida Sans Unicode"/>
              <a:cs typeface="Lucida Sans Unicode"/>
            </a:endParaRPr>
          </a:p>
          <a:p>
            <a:pPr marL="25400" marR="700405" indent="-635">
              <a:lnSpc>
                <a:spcPts val="2180"/>
              </a:lnSpc>
              <a:spcBef>
                <a:spcPts val="135"/>
              </a:spcBef>
            </a:pPr>
            <a:r>
              <a:rPr dirty="0" sz="1850" spc="-15">
                <a:solidFill>
                  <a:srgbClr val="FFFFFF"/>
                </a:solidFill>
                <a:latin typeface="Lucida Sans Unicode"/>
                <a:cs typeface="Lucida Sans Unicode"/>
              </a:rPr>
              <a:t>поддерживать</a:t>
            </a:r>
            <a:r>
              <a:rPr dirty="0" sz="1850" spc="3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60" b="1">
                <a:solidFill>
                  <a:srgbClr val="FFFFFF"/>
                </a:solidFill>
                <a:latin typeface="Arial"/>
                <a:cs typeface="Arial"/>
              </a:rPr>
              <a:t>биоразнообразие</a:t>
            </a:r>
            <a:r>
              <a:rPr dirty="0" sz="1850" spc="6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85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Необходимо </a:t>
            </a:r>
            <a:r>
              <a:rPr dirty="0" sz="1850" spc="-5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5">
                <a:solidFill>
                  <a:srgbClr val="FFFFFF"/>
                </a:solidFill>
                <a:latin typeface="Lucida Sans Unicode"/>
                <a:cs typeface="Lucida Sans Unicode"/>
              </a:rPr>
              <a:t>инвестировать</a:t>
            </a:r>
            <a:r>
              <a:rPr dirty="0" sz="1850" spc="3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9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1850" spc="3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5">
                <a:solidFill>
                  <a:srgbClr val="FFFFFF"/>
                </a:solidFill>
                <a:latin typeface="Lucida Sans Unicode"/>
                <a:cs typeface="Lucida Sans Unicode"/>
              </a:rPr>
              <a:t>проекты</a:t>
            </a:r>
            <a:r>
              <a:rPr dirty="0" sz="1850" spc="3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5">
                <a:solidFill>
                  <a:srgbClr val="FFFFFF"/>
                </a:solidFill>
                <a:latin typeface="Lucida Sans Unicode"/>
                <a:cs typeface="Lucida Sans Unicode"/>
              </a:rPr>
              <a:t>по</a:t>
            </a:r>
            <a:r>
              <a:rPr dirty="0" sz="1850" spc="3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восстановлению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76711"/>
            <a:ext cx="6285865" cy="894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700" spc="25"/>
              <a:t>Индивидуальные</a:t>
            </a:r>
            <a:endParaRPr sz="5700"/>
          </a:p>
        </p:txBody>
      </p:sp>
      <p:sp>
        <p:nvSpPr>
          <p:cNvPr id="3" name="object 3"/>
          <p:cNvSpPr txBox="1"/>
          <p:nvPr/>
        </p:nvSpPr>
        <p:spPr>
          <a:xfrm>
            <a:off x="8617915" y="2779355"/>
            <a:ext cx="7917815" cy="3665220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26034" marR="179070" indent="-1270">
              <a:lnSpc>
                <a:spcPct val="85100"/>
              </a:lnSpc>
              <a:spcBef>
                <a:spcPts val="1115"/>
              </a:spcBef>
              <a:tabLst>
                <a:tab pos="1403985" algn="l"/>
                <a:tab pos="1750060" algn="l"/>
                <a:tab pos="2863215" algn="l"/>
                <a:tab pos="4098925" algn="l"/>
                <a:tab pos="4509135" algn="l"/>
                <a:tab pos="5427980" algn="l"/>
                <a:tab pos="6392545" algn="l"/>
                <a:tab pos="7534275" algn="l"/>
              </a:tabLst>
            </a:pPr>
            <a:r>
              <a:rPr dirty="0" baseline="10233" sz="8550" spc="-5737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dirty="0" sz="2650" spc="75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650" spc="3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50" spc="-1780">
                <a:solidFill>
                  <a:srgbClr val="FFFFFF"/>
                </a:solidFill>
                <a:latin typeface="Lucida Sans Unicode"/>
                <a:cs typeface="Lucida Sans Unicode"/>
              </a:rPr>
              <a:t>ж</a:t>
            </a:r>
            <a:r>
              <a:rPr dirty="0" baseline="10233" sz="8550" spc="-199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650" spc="-420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dirty="0" baseline="10233" sz="8550" spc="-5077">
                <a:solidFill>
                  <a:srgbClr val="FFFFFF"/>
                </a:solidFill>
                <a:latin typeface="Lucida Sans Unicode"/>
                <a:cs typeface="Lucida Sans Unicode"/>
              </a:rPr>
              <a:t>й</a:t>
            </a:r>
            <a:r>
              <a:rPr dirty="0" sz="2650" spc="155">
                <a:solidFill>
                  <a:srgbClr val="FFFFFF"/>
                </a:solidFill>
                <a:latin typeface="Lucida Sans Unicode"/>
                <a:cs typeface="Lucida Sans Unicode"/>
              </a:rPr>
              <a:t>ы</a:t>
            </a:r>
            <a:r>
              <a:rPr dirty="0" sz="2650" spc="-270">
                <a:solidFill>
                  <a:srgbClr val="FFFFFF"/>
                </a:solidFill>
                <a:latin typeface="Lucida Sans Unicode"/>
                <a:cs typeface="Lucida Sans Unicode"/>
              </a:rPr>
              <a:t>й</a:t>
            </a:r>
            <a:r>
              <a:rPr dirty="0" baseline="10233" sz="8550" spc="-1732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650" spc="-69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baseline="10233" sz="8550" spc="-3104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з</a:t>
            </a:r>
            <a:r>
              <a:rPr dirty="0" sz="265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0233" sz="8550" spc="-331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650" spc="-67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baseline="10233" sz="8550" spc="-430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650" spc="-7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50" spc="-170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baseline="10233" sz="8550" spc="-1725">
                <a:solidFill>
                  <a:srgbClr val="FFFFFF"/>
                </a:solidFill>
                <a:latin typeface="Lucida Sans Unicode"/>
                <a:cs typeface="Lucida Sans Unicode"/>
              </a:rPr>
              <a:t>я</a:t>
            </a:r>
            <a:r>
              <a:rPr dirty="0" sz="2650" spc="-7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 spc="20">
                <a:solidFill>
                  <a:srgbClr val="FFFFFF"/>
                </a:solidFill>
                <a:latin typeface="Lucida Sans Unicode"/>
                <a:cs typeface="Lucida Sans Unicode"/>
              </a:rPr>
              <a:t>ж</a:t>
            </a:r>
            <a:r>
              <a:rPr dirty="0" sz="2650" spc="2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650" spc="-4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650" spc="2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650" spc="-8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650" spc="-4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50" spc="5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50" spc="-8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 spc="55">
                <a:solidFill>
                  <a:srgbClr val="FFFFFF"/>
                </a:solidFill>
                <a:latin typeface="Lucida Sans Unicode"/>
                <a:cs typeface="Lucida Sans Unicode"/>
              </a:rPr>
              <a:t>й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50" spc="-15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650" spc="3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50" spc="-229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50" spc="105">
                <a:solidFill>
                  <a:srgbClr val="FFFFFF"/>
                </a:solidFill>
                <a:latin typeface="Lucida Sans Unicode"/>
                <a:cs typeface="Lucida Sans Unicode"/>
              </a:rPr>
              <a:t>в  </a:t>
            </a:r>
            <a:r>
              <a:rPr dirty="0" sz="2650" spc="30">
                <a:solidFill>
                  <a:srgbClr val="FFFFFF"/>
                </a:solidFill>
                <a:latin typeface="Lucida Sans Unicode"/>
                <a:cs typeface="Lucida Sans Unicode"/>
              </a:rPr>
              <a:t>борьбу	</a:t>
            </a:r>
            <a:r>
              <a:rPr dirty="0" sz="2650" spc="-75">
                <a:solidFill>
                  <a:srgbClr val="FFFFFF"/>
                </a:solidFill>
                <a:latin typeface="Lucida Sans Unicode"/>
                <a:cs typeface="Lucida Sans Unicode"/>
              </a:rPr>
              <a:t>с	</a:t>
            </a:r>
            <a:r>
              <a:rPr dirty="0" sz="2650" spc="20">
                <a:solidFill>
                  <a:srgbClr val="FFFFFF"/>
                </a:solidFill>
                <a:latin typeface="Lucida Sans Unicode"/>
                <a:cs typeface="Lucida Sans Unicode"/>
              </a:rPr>
              <a:t>климатической	</a:t>
            </a:r>
            <a:r>
              <a:rPr dirty="0" sz="2650" spc="-30">
                <a:solidFill>
                  <a:srgbClr val="FFFFFF"/>
                </a:solidFill>
                <a:latin typeface="Lucida Sans Unicode"/>
                <a:cs typeface="Lucida Sans Unicode"/>
              </a:rPr>
              <a:t>катастрофой</a:t>
            </a:r>
            <a:r>
              <a:rPr dirty="0" sz="2650" spc="-3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650">
              <a:latin typeface="Consolas"/>
              <a:cs typeface="Consolas"/>
            </a:endParaRPr>
          </a:p>
          <a:p>
            <a:pPr marL="26034" marR="17780" indent="-635">
              <a:lnSpc>
                <a:spcPts val="3220"/>
              </a:lnSpc>
              <a:spcBef>
                <a:spcPts val="45"/>
              </a:spcBef>
              <a:tabLst>
                <a:tab pos="2280285" algn="l"/>
                <a:tab pos="3404870" algn="l"/>
                <a:tab pos="4653915" algn="l"/>
                <a:tab pos="6586855" algn="l"/>
              </a:tabLst>
            </a:pPr>
            <a:r>
              <a:rPr dirty="0" sz="2650" spc="120" b="1">
                <a:solidFill>
                  <a:srgbClr val="FFFFFF"/>
                </a:solidFill>
                <a:latin typeface="Arial"/>
                <a:cs typeface="Arial"/>
              </a:rPr>
              <a:t>Индивидуальные	</a:t>
            </a:r>
            <a:r>
              <a:rPr dirty="0" sz="2650" spc="100" b="1">
                <a:solidFill>
                  <a:srgbClr val="FFFFFF"/>
                </a:solidFill>
                <a:latin typeface="Arial"/>
                <a:cs typeface="Arial"/>
              </a:rPr>
              <a:t>действия</a:t>
            </a:r>
            <a:r>
              <a:rPr dirty="0" sz="2650" spc="10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65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10">
                <a:solidFill>
                  <a:srgbClr val="FFFFFF"/>
                </a:solidFill>
                <a:latin typeface="Lucida Sans Unicode"/>
                <a:cs typeface="Lucida Sans Unicode"/>
              </a:rPr>
              <a:t>такие	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как </a:t>
            </a:r>
            <a:r>
              <a:rPr dirty="0" sz="2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50" spc="10">
                <a:solidFill>
                  <a:srgbClr val="FFFFFF"/>
                </a:solidFill>
                <a:latin typeface="Lucida Sans Unicode"/>
                <a:cs typeface="Lucida Sans Unicode"/>
              </a:rPr>
              <a:t>сокращение	</a:t>
            </a:r>
            <a:r>
              <a:rPr dirty="0" sz="2650" spc="15">
                <a:solidFill>
                  <a:srgbClr val="FFFFFF"/>
                </a:solidFill>
                <a:latin typeface="Lucida Sans Unicode"/>
                <a:cs typeface="Lucida Sans Unicode"/>
              </a:rPr>
              <a:t>потребления	</a:t>
            </a:r>
            <a:r>
              <a:rPr dirty="0" sz="2650" spc="-10">
                <a:solidFill>
                  <a:srgbClr val="FFFFFF"/>
                </a:solidFill>
                <a:latin typeface="Lucida Sans Unicode"/>
                <a:cs typeface="Lucida Sans Unicode"/>
              </a:rPr>
              <a:t>энергии</a:t>
            </a:r>
            <a:r>
              <a:rPr dirty="0" sz="2650" spc="-1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2650">
              <a:latin typeface="Consolas"/>
              <a:cs typeface="Consolas"/>
            </a:endParaRPr>
          </a:p>
          <a:p>
            <a:pPr marL="26034" marR="17780">
              <a:lnSpc>
                <a:spcPts val="3150"/>
              </a:lnSpc>
              <a:spcBef>
                <a:spcPts val="65"/>
              </a:spcBef>
              <a:tabLst>
                <a:tab pos="2788285" algn="l"/>
                <a:tab pos="3654425" algn="l"/>
                <a:tab pos="5576570" algn="l"/>
                <a:tab pos="6021070" algn="l"/>
                <a:tab pos="7673340" algn="l"/>
              </a:tabLst>
            </a:pPr>
            <a:r>
              <a:rPr dirty="0" sz="265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650" spc="-8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650" spc="240">
                <a:solidFill>
                  <a:srgbClr val="FFFFFF"/>
                </a:solidFill>
                <a:latin typeface="Lucida Sans Unicode"/>
                <a:cs typeface="Lucida Sans Unicode"/>
              </a:rPr>
              <a:t>ь</a:t>
            </a:r>
            <a:r>
              <a:rPr dirty="0" sz="2650" spc="30">
                <a:solidFill>
                  <a:srgbClr val="FFFFFF"/>
                </a:solidFill>
                <a:latin typeface="Lucida Sans Unicode"/>
                <a:cs typeface="Lucida Sans Unicode"/>
              </a:rPr>
              <a:t>з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50" spc="3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65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650" spc="3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 spc="15">
                <a:solidFill>
                  <a:srgbClr val="FFFFFF"/>
                </a:solidFill>
                <a:latin typeface="Lucida Sans Unicode"/>
                <a:cs typeface="Lucida Sans Unicode"/>
              </a:rPr>
              <a:t>б</a:t>
            </a:r>
            <a:r>
              <a:rPr dirty="0" sz="2650" spc="65">
                <a:solidFill>
                  <a:srgbClr val="FFFFFF"/>
                </a:solidFill>
                <a:latin typeface="Lucida Sans Unicode"/>
                <a:cs typeface="Lucida Sans Unicode"/>
              </a:rPr>
              <a:t>щ</a:t>
            </a:r>
            <a:r>
              <a:rPr dirty="0" sz="2650" spc="2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650" spc="-8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650" spc="-4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50" spc="25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нн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 spc="-185">
                <a:solidFill>
                  <a:srgbClr val="FFFFFF"/>
                </a:solidFill>
                <a:latin typeface="Lucida Sans Unicode"/>
                <a:cs typeface="Lucida Sans Unicode"/>
              </a:rPr>
              <a:t>г</a:t>
            </a:r>
            <a:r>
              <a:rPr dirty="0" sz="265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50" spc="-4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50" spc="-3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650" spc="3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650" spc="-8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 spc="-55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650" spc="-4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и  </a:t>
            </a:r>
            <a:r>
              <a:rPr dirty="0" sz="2650" spc="-5">
                <a:solidFill>
                  <a:srgbClr val="FFFFFF"/>
                </a:solidFill>
                <a:latin typeface="Lucida Sans Unicode"/>
                <a:cs typeface="Lucida Sans Unicode"/>
              </a:rPr>
              <a:t>переработка</a:t>
            </a:r>
            <a:r>
              <a:rPr dirty="0" sz="2650" spc="-5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-40">
                <a:solidFill>
                  <a:srgbClr val="FFFFFF"/>
                </a:solidFill>
                <a:latin typeface="Lucida Sans Unicode"/>
                <a:cs typeface="Lucida Sans Unicode"/>
              </a:rPr>
              <a:t>могут	</a:t>
            </a:r>
            <a:r>
              <a:rPr dirty="0" sz="2650" spc="5">
                <a:solidFill>
                  <a:srgbClr val="FFFFFF"/>
                </a:solidFill>
                <a:latin typeface="Lucida Sans Unicode"/>
                <a:cs typeface="Lucida Sans Unicode"/>
              </a:rPr>
              <a:t>существенно	</a:t>
            </a:r>
            <a:r>
              <a:rPr dirty="0" sz="2650" spc="40">
                <a:solidFill>
                  <a:srgbClr val="FFFFFF"/>
                </a:solidFill>
                <a:latin typeface="Lucida Sans Unicode"/>
                <a:cs typeface="Lucida Sans Unicode"/>
              </a:rPr>
              <a:t>снизить</a:t>
            </a:r>
            <a:endParaRPr sz="2650">
              <a:latin typeface="Lucida Sans Unicode"/>
              <a:cs typeface="Lucida Sans Unicode"/>
            </a:endParaRPr>
          </a:p>
          <a:p>
            <a:pPr marL="26034" marR="935355">
              <a:lnSpc>
                <a:spcPts val="3229"/>
              </a:lnSpc>
              <a:tabLst>
                <a:tab pos="1329055" algn="l"/>
                <a:tab pos="1918970" algn="l"/>
                <a:tab pos="2381250" algn="l"/>
                <a:tab pos="3796665" algn="l"/>
                <a:tab pos="4836795" algn="l"/>
              </a:tabLst>
            </a:pPr>
            <a:r>
              <a:rPr dirty="0" sz="2650" spc="40" b="1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dirty="0" sz="2650" spc="85" b="1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dirty="0" sz="2650" spc="35" b="1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dirty="0" sz="2650" spc="100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650" spc="65" b="1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dirty="0" sz="2650" spc="30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2650" spc="85" b="1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dirty="0" sz="2650" spc="160" b="1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 sz="2650" b="1">
                <a:solidFill>
                  <a:srgbClr val="FFFFFF"/>
                </a:solidFill>
                <a:latin typeface="Arial"/>
                <a:cs typeface="Arial"/>
              </a:rPr>
              <a:t>ы</a:t>
            </a:r>
            <a:r>
              <a:rPr dirty="0" sz="2650" spc="290" b="1">
                <a:solidFill>
                  <a:srgbClr val="FFFFFF"/>
                </a:solidFill>
                <a:latin typeface="Arial"/>
                <a:cs typeface="Arial"/>
              </a:rPr>
              <a:t>й</a:t>
            </a:r>
            <a:r>
              <a:rPr dirty="0" sz="26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50" spc="-110" b="1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dirty="0" sz="2650" spc="35" b="1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dirty="0" sz="2650" spc="100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650" spc="90" b="1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dirty="0" sz="2650" spc="-15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65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204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50" spc="3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50" spc="70">
                <a:solidFill>
                  <a:srgbClr val="FFFFFF"/>
                </a:solidFill>
                <a:latin typeface="Lucida Sans Unicode"/>
                <a:cs typeface="Lucida Sans Unicode"/>
              </a:rPr>
              <a:t>ж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650" spc="-1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50" spc="-235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dirty="0" sz="2650" spc="-7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 spc="-220">
                <a:solidFill>
                  <a:srgbClr val="FFFFFF"/>
                </a:solidFill>
                <a:latin typeface="Lucida Sans Unicode"/>
                <a:cs typeface="Lucida Sans Unicode"/>
              </a:rPr>
              <a:t>х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50" spc="-2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650" spc="135">
                <a:solidFill>
                  <a:srgbClr val="FFFFFF"/>
                </a:solidFill>
                <a:latin typeface="Lucida Sans Unicode"/>
                <a:cs typeface="Lucida Sans Unicode"/>
              </a:rPr>
              <a:t>я</a:t>
            </a:r>
            <a:r>
              <a:rPr dirty="0" sz="2650" spc="-4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50" spc="180">
                <a:solidFill>
                  <a:srgbClr val="FFFFFF"/>
                </a:solidFill>
                <a:latin typeface="Lucida Sans Unicode"/>
                <a:cs typeface="Lucida Sans Unicode"/>
              </a:rPr>
              <a:t>ь  </a:t>
            </a:r>
            <a:r>
              <a:rPr dirty="0" sz="2650" spc="-110">
                <a:solidFill>
                  <a:srgbClr val="FFFFFF"/>
                </a:solidFill>
                <a:latin typeface="Lucida Sans Unicode"/>
                <a:cs typeface="Lucida Sans Unicode"/>
              </a:rPr>
              <a:t>других	</a:t>
            </a:r>
            <a:r>
              <a:rPr dirty="0" sz="2650" spc="35">
                <a:solidFill>
                  <a:srgbClr val="FFFFFF"/>
                </a:solidFill>
                <a:latin typeface="Lucida Sans Unicode"/>
                <a:cs typeface="Lucida Sans Unicode"/>
              </a:rPr>
              <a:t>на	</a:t>
            </a:r>
            <a:r>
              <a:rPr dirty="0" sz="2650" spc="-5">
                <a:solidFill>
                  <a:srgbClr val="FFFFFF"/>
                </a:solidFill>
                <a:latin typeface="Lucida Sans Unicode"/>
                <a:cs typeface="Lucida Sans Unicode"/>
              </a:rPr>
              <a:t>подобные	</a:t>
            </a:r>
            <a:r>
              <a:rPr dirty="0" sz="2650">
                <a:solidFill>
                  <a:srgbClr val="FFFFFF"/>
                </a:solidFill>
                <a:latin typeface="Lucida Sans Unicode"/>
                <a:cs typeface="Lucida Sans Unicode"/>
              </a:rPr>
              <a:t>действия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65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41853" y="749444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39" h="20320">
                  <a:moveTo>
                    <a:pt x="319760" y="1422"/>
                  </a:moveTo>
                  <a:lnTo>
                    <a:pt x="88" y="0"/>
                  </a:lnTo>
                  <a:lnTo>
                    <a:pt x="0" y="18707"/>
                  </a:lnTo>
                  <a:lnTo>
                    <a:pt x="319684" y="20142"/>
                  </a:lnTo>
                  <a:lnTo>
                    <a:pt x="319760" y="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59559" y="141119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69871" y="2124240"/>
            <a:ext cx="46761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105"/>
              <a:t>Заключение</a:t>
            </a:r>
            <a:endParaRPr sz="6000"/>
          </a:p>
        </p:txBody>
      </p:sp>
      <p:sp>
        <p:nvSpPr>
          <p:cNvPr id="16" name="object 16"/>
          <p:cNvSpPr txBox="1"/>
          <p:nvPr/>
        </p:nvSpPr>
        <p:spPr>
          <a:xfrm>
            <a:off x="1869859" y="3751399"/>
            <a:ext cx="11746230" cy="20027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  <a:tabLst>
                <a:tab pos="1374140" algn="l"/>
                <a:tab pos="1472565" algn="l"/>
                <a:tab pos="1710689" algn="l"/>
                <a:tab pos="2045970" algn="l"/>
                <a:tab pos="2142490" algn="l"/>
                <a:tab pos="2165985" algn="l"/>
                <a:tab pos="2933065" algn="l"/>
                <a:tab pos="3006090" algn="l"/>
                <a:tab pos="3402965" algn="l"/>
                <a:tab pos="4391660" algn="l"/>
                <a:tab pos="4429760" algn="l"/>
                <a:tab pos="4995545" algn="l"/>
                <a:tab pos="5363845" algn="l"/>
                <a:tab pos="5857240" algn="l"/>
                <a:tab pos="6456680" algn="l"/>
                <a:tab pos="6639559" algn="l"/>
                <a:tab pos="6846570" algn="l"/>
                <a:tab pos="7381240" algn="l"/>
                <a:tab pos="7771130" algn="l"/>
                <a:tab pos="7916545" algn="l"/>
                <a:tab pos="8072120" algn="l"/>
                <a:tab pos="9635490" algn="l"/>
                <a:tab pos="11165205" algn="l"/>
              </a:tabLst>
            </a:pPr>
            <a:r>
              <a:rPr dirty="0" sz="2600" spc="40">
                <a:solidFill>
                  <a:srgbClr val="FFFFFF"/>
                </a:solidFill>
                <a:latin typeface="Lucida Sans Unicode"/>
                <a:cs typeface="Lucida Sans Unicode"/>
              </a:rPr>
              <a:t>Борьба	</a:t>
            </a:r>
            <a:r>
              <a:rPr dirty="0" sz="2600" spc="-90">
                <a:solidFill>
                  <a:srgbClr val="FFFFFF"/>
                </a:solidFill>
                <a:latin typeface="Lucida Sans Unicode"/>
                <a:cs typeface="Lucida Sans Unicode"/>
              </a:rPr>
              <a:t>с	</a:t>
            </a:r>
            <a:r>
              <a:rPr dirty="0" sz="2600" spc="5">
                <a:solidFill>
                  <a:srgbClr val="FFFFFF"/>
                </a:solidFill>
                <a:latin typeface="Lucida Sans Unicode"/>
                <a:cs typeface="Lucida Sans Unicode"/>
              </a:rPr>
              <a:t>климатической	</a:t>
            </a:r>
            <a:r>
              <a:rPr dirty="0" sz="2600" spc="-45">
                <a:solidFill>
                  <a:srgbClr val="FFFFFF"/>
                </a:solidFill>
                <a:latin typeface="Lucida Sans Unicode"/>
                <a:cs typeface="Lucida Sans Unicode"/>
              </a:rPr>
              <a:t>катастрофой	</a:t>
            </a:r>
            <a:r>
              <a:rPr dirty="0" sz="2600" spc="-25">
                <a:solidFill>
                  <a:srgbClr val="FFFFFF"/>
                </a:solidFill>
                <a:latin typeface="Lucida Sans Unicode"/>
                <a:cs typeface="Lucida Sans Unicode"/>
              </a:rPr>
              <a:t>требует		</a:t>
            </a:r>
            <a:r>
              <a:rPr dirty="0" sz="2600" spc="110" b="1">
                <a:solidFill>
                  <a:srgbClr val="FFFFFF"/>
                </a:solidFill>
                <a:latin typeface="Arial"/>
                <a:cs typeface="Arial"/>
              </a:rPr>
              <a:t>коллективных </a:t>
            </a:r>
            <a:r>
              <a:rPr dirty="0" sz="260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20" b="1">
                <a:solidFill>
                  <a:srgbClr val="FFFFFF"/>
                </a:solidFill>
                <a:latin typeface="Arial"/>
                <a:cs typeface="Arial"/>
              </a:rPr>
              <a:t>усилий		</a:t>
            </a:r>
            <a:r>
              <a:rPr dirty="0" sz="2600" spc="20">
                <a:solidFill>
                  <a:srgbClr val="FFFFFF"/>
                </a:solidFill>
                <a:latin typeface="Lucida Sans Unicode"/>
                <a:cs typeface="Lucida Sans Unicode"/>
              </a:rPr>
              <a:t>на	</a:t>
            </a:r>
            <a:r>
              <a:rPr dirty="0" sz="2600" spc="-45">
                <a:solidFill>
                  <a:srgbClr val="FFFFFF"/>
                </a:solidFill>
                <a:latin typeface="Lucida Sans Unicode"/>
                <a:cs typeface="Lucida Sans Unicode"/>
              </a:rPr>
              <a:t>всех	</a:t>
            </a:r>
            <a:r>
              <a:rPr dirty="0" sz="2600" spc="-15">
                <a:solidFill>
                  <a:srgbClr val="FFFFFF"/>
                </a:solidFill>
                <a:latin typeface="Lucida Sans Unicode"/>
                <a:cs typeface="Lucida Sans Unicode"/>
              </a:rPr>
              <a:t>уровнях</a:t>
            </a:r>
            <a:r>
              <a:rPr dirty="0" sz="2600" spc="-15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6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Lucida Sans Unicode"/>
                <a:cs typeface="Lucida Sans Unicode"/>
              </a:rPr>
              <a:t>Стратегии	</a:t>
            </a:r>
            <a:r>
              <a:rPr dirty="0" sz="2600" spc="40">
                <a:solidFill>
                  <a:srgbClr val="FFFFFF"/>
                </a:solidFill>
                <a:latin typeface="Lucida Sans Unicode"/>
                <a:cs typeface="Lucida Sans Unicode"/>
              </a:rPr>
              <a:t>и	</a:t>
            </a:r>
            <a:r>
              <a:rPr dirty="0" sz="2600" spc="20">
                <a:solidFill>
                  <a:srgbClr val="FFFFFF"/>
                </a:solidFill>
                <a:latin typeface="Lucida Sans Unicode"/>
                <a:cs typeface="Lucida Sans Unicode"/>
              </a:rPr>
              <a:t>инициативы</a:t>
            </a:r>
            <a:r>
              <a:rPr dirty="0" sz="2600" spc="2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6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Lucida Sans Unicode"/>
                <a:cs typeface="Lucida Sans Unicode"/>
              </a:rPr>
              <a:t>о	</a:t>
            </a:r>
            <a:r>
              <a:rPr dirty="0" sz="2600" spc="-55">
                <a:solidFill>
                  <a:srgbClr val="FFFFFF"/>
                </a:solidFill>
                <a:latin typeface="Lucida Sans Unicode"/>
                <a:cs typeface="Lucida Sans Unicode"/>
              </a:rPr>
              <a:t>которых	</a:t>
            </a:r>
            <a:r>
              <a:rPr dirty="0" sz="2600" spc="90">
                <a:solidFill>
                  <a:srgbClr val="FFFFFF"/>
                </a:solidFill>
                <a:latin typeface="Lucida Sans Unicode"/>
                <a:cs typeface="Lucida Sans Unicode"/>
              </a:rPr>
              <a:t>мы </a:t>
            </a:r>
            <a:r>
              <a:rPr dirty="0" sz="2600" spc="-8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Lucida Sans Unicode"/>
                <a:cs typeface="Lucida Sans Unicode"/>
              </a:rPr>
              <a:t>говорили</a:t>
            </a:r>
            <a:r>
              <a:rPr dirty="0" sz="2600" spc="-2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6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Lucida Sans Unicode"/>
                <a:cs typeface="Lucida Sans Unicode"/>
              </a:rPr>
              <a:t>могут		</a:t>
            </a:r>
            <a:r>
              <a:rPr dirty="0" sz="2600" spc="65">
                <a:solidFill>
                  <a:srgbClr val="FFFFFF"/>
                </a:solidFill>
                <a:latin typeface="Lucida Sans Unicode"/>
                <a:cs typeface="Lucida Sans Unicode"/>
              </a:rPr>
              <a:t>помочь		</a:t>
            </a:r>
            <a:r>
              <a:rPr dirty="0" sz="2600" spc="-25">
                <a:solidFill>
                  <a:srgbClr val="FFFFFF"/>
                </a:solidFill>
                <a:latin typeface="Lucida Sans Unicode"/>
                <a:cs typeface="Lucida Sans Unicode"/>
              </a:rPr>
              <a:t>создать	</a:t>
            </a:r>
            <a:r>
              <a:rPr dirty="0" sz="2600" spc="15">
                <a:solidFill>
                  <a:srgbClr val="FFFFFF"/>
                </a:solidFill>
                <a:latin typeface="Lucida Sans Unicode"/>
                <a:cs typeface="Lucida Sans Unicode"/>
              </a:rPr>
              <a:t>устойчивое		</a:t>
            </a:r>
            <a:r>
              <a:rPr dirty="0" sz="2600" spc="-45">
                <a:solidFill>
                  <a:srgbClr val="FFFFFF"/>
                </a:solidFill>
                <a:latin typeface="Lucida Sans Unicode"/>
                <a:cs typeface="Lucida Sans Unicode"/>
              </a:rPr>
              <a:t>будущее</a:t>
            </a:r>
            <a:r>
              <a:rPr dirty="0" sz="2600" spc="-45">
                <a:solidFill>
                  <a:srgbClr val="FFFFFF"/>
                </a:solidFill>
                <a:latin typeface="Consolas"/>
                <a:cs typeface="Consolas"/>
              </a:rPr>
              <a:t>. </a:t>
            </a:r>
            <a:r>
              <a:rPr dirty="0" sz="2600" spc="-55">
                <a:solidFill>
                  <a:srgbClr val="FFFFFF"/>
                </a:solidFill>
                <a:latin typeface="Lucida Sans Unicode"/>
                <a:cs typeface="Lucida Sans Unicode"/>
              </a:rPr>
              <a:t>Необходимо </a:t>
            </a:r>
            <a:r>
              <a:rPr dirty="0" sz="2600" spc="-8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5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dirty="0" sz="2600" spc="-45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dirty="0" sz="2600" spc="-3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00" spc="-245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dirty="0" sz="2600" spc="-3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00" spc="-35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600" spc="50">
                <a:solidFill>
                  <a:srgbClr val="FFFFFF"/>
                </a:solidFill>
                <a:latin typeface="Lucida Sans Unicode"/>
                <a:cs typeface="Lucida Sans Unicode"/>
              </a:rPr>
              <a:t>ж</a:t>
            </a:r>
            <a:r>
              <a:rPr dirty="0" sz="2600" spc="1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00" spc="-5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00" spc="225">
                <a:solidFill>
                  <a:srgbClr val="FFFFFF"/>
                </a:solidFill>
                <a:latin typeface="Lucida Sans Unicode"/>
                <a:cs typeface="Lucida Sans Unicode"/>
              </a:rPr>
              <a:t>ь</a:t>
            </a:r>
            <a:r>
              <a:rPr dirty="0" sz="2600">
                <a:solidFill>
                  <a:srgbClr val="FFFFFF"/>
                </a:solidFill>
                <a:latin typeface="Lucida Sans Unicode"/>
                <a:cs typeface="Lucida Sans Unicode"/>
              </a:rPr>
              <a:t>			</a:t>
            </a:r>
            <a:r>
              <a:rPr dirty="0" sz="2600" spc="265" b="1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dirty="0" sz="2600" spc="140" b="1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 sz="2600" spc="30" b="1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dirty="0" sz="2600" spc="80" b="1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 sz="2600" spc="-120" b="1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dirty="0" sz="2600" spc="155" b="1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 sz="2600" spc="265" b="1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dirty="0" sz="2600" spc="50" b="1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dirty="0" sz="2600" spc="10" b="1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 sz="2600" spc="30" b="1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dirty="0" sz="2600" spc="114" b="1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dirty="0" sz="2600" spc="155" b="1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 sz="2600" spc="-5" b="1">
                <a:solidFill>
                  <a:srgbClr val="FFFFFF"/>
                </a:solidFill>
                <a:latin typeface="Arial"/>
                <a:cs typeface="Arial"/>
              </a:rPr>
              <a:t>ь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13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3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600" spc="20">
                <a:solidFill>
                  <a:srgbClr val="FFFFFF"/>
                </a:solidFill>
                <a:latin typeface="Lucida Sans Unicode"/>
                <a:cs typeface="Lucida Sans Unicode"/>
              </a:rPr>
              <a:t>нн</a:t>
            </a:r>
            <a:r>
              <a:rPr dirty="0" sz="2600" spc="-3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00" spc="12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00" spc="1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00" spc="-105">
                <a:solidFill>
                  <a:srgbClr val="FFFFFF"/>
                </a:solidFill>
                <a:latin typeface="Lucida Sans Unicode"/>
                <a:cs typeface="Lucida Sans Unicode"/>
              </a:rPr>
              <a:t>ц</a:t>
            </a:r>
            <a:r>
              <a:rPr dirty="0" sz="2600" spc="3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600" spc="4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6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4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6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12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00" spc="15">
                <a:solidFill>
                  <a:srgbClr val="FFFFFF"/>
                </a:solidFill>
                <a:latin typeface="Lucida Sans Unicode"/>
                <a:cs typeface="Lucida Sans Unicode"/>
              </a:rPr>
              <a:t>з</a:t>
            </a:r>
            <a:r>
              <a:rPr dirty="0" sz="2600" spc="1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00" spc="3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600" spc="4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sz="2600" spc="-3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00" spc="-245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dirty="0" sz="2600" spc="1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dirty="0" sz="2600" spc="35">
                <a:solidFill>
                  <a:srgbClr val="FFFFFF"/>
                </a:solidFill>
                <a:latin typeface="Lucida Sans Unicode"/>
                <a:cs typeface="Lucida Sans Unicode"/>
              </a:rPr>
              <a:t>й</a:t>
            </a:r>
            <a:r>
              <a:rPr dirty="0" sz="2600" spc="-95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600" spc="-5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00" spc="12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00" spc="-35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dirty="0" sz="2600" spc="12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600" spc="15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2600" spc="-55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dirty="0" sz="2600" spc="225">
                <a:solidFill>
                  <a:srgbClr val="FFFFFF"/>
                </a:solidFill>
                <a:latin typeface="Lucida Sans Unicode"/>
                <a:cs typeface="Lucida Sans Unicode"/>
              </a:rPr>
              <a:t>ь</a:t>
            </a:r>
            <a:r>
              <a:rPr dirty="0" sz="26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-245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dirty="0" sz="2600" spc="-35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dirty="0" sz="2600" spc="90">
                <a:solidFill>
                  <a:srgbClr val="FFFFFF"/>
                </a:solidFill>
                <a:latin typeface="Lucida Sans Unicode"/>
                <a:cs typeface="Lucida Sans Unicode"/>
              </a:rPr>
              <a:t>я  </a:t>
            </a:r>
            <a:r>
              <a:rPr dirty="0" sz="2600" spc="-20">
                <a:solidFill>
                  <a:srgbClr val="FFFFFF"/>
                </a:solidFill>
                <a:latin typeface="Lucida Sans Unicode"/>
                <a:cs typeface="Lucida Sans Unicode"/>
              </a:rPr>
              <a:t>достижения		</a:t>
            </a:r>
            <a:r>
              <a:rPr dirty="0" sz="2600" spc="-35">
                <a:solidFill>
                  <a:srgbClr val="FFFFFF"/>
                </a:solidFill>
                <a:latin typeface="Lucida Sans Unicode"/>
                <a:cs typeface="Lucida Sans Unicode"/>
              </a:rPr>
              <a:t>общих	</a:t>
            </a:r>
            <a:r>
              <a:rPr dirty="0" sz="2600" spc="-20">
                <a:solidFill>
                  <a:srgbClr val="FFFFFF"/>
                </a:solidFill>
                <a:latin typeface="Lucida Sans Unicode"/>
                <a:cs typeface="Lucida Sans Unicode"/>
              </a:rPr>
              <a:t>целей</a:t>
            </a:r>
            <a:r>
              <a:rPr dirty="0" sz="2600" spc="-2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2024-10-07T09:27:00Z</dcterms:created>
  <dcterms:modified xsi:type="dcterms:W3CDTF">2024-10-07T09:27:00Z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2024-10-07T00:00:00Z</vt:filetime>
  </property>
</Properties>
</file>